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65" r:id="rId3"/>
    <p:sldId id="302" r:id="rId4"/>
    <p:sldId id="303" r:id="rId5"/>
    <p:sldId id="306" r:id="rId6"/>
    <p:sldId id="304" r:id="rId7"/>
    <p:sldId id="301" r:id="rId8"/>
    <p:sldId id="266" r:id="rId9"/>
    <p:sldId id="257" r:id="rId10"/>
    <p:sldId id="258" r:id="rId11"/>
    <p:sldId id="259" r:id="rId12"/>
    <p:sldId id="260" r:id="rId13"/>
    <p:sldId id="262" r:id="rId14"/>
    <p:sldId id="261" r:id="rId15"/>
    <p:sldId id="263" r:id="rId16"/>
    <p:sldId id="264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23D55-7030-41D1-92B6-B0F715F85530}" type="datetimeFigureOut">
              <a:rPr lang="en-US" smtClean="0"/>
              <a:t>12/01/2017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AA9F-29EC-4317-9AC5-19E7D82F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616A-BBD6-455E-8A59-7CCB5E720A1F}" type="datetime1">
              <a:rPr lang="en-US" smtClean="0"/>
              <a:t>12/01/2017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7AF3-2586-473B-BE09-9416406C20E5}" type="datetime1">
              <a:rPr lang="en-US" smtClean="0"/>
              <a:t>12/01/2017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028D-A70C-4BBD-B315-8C9B41B88041}" type="datetime1">
              <a:rPr lang="en-US" smtClean="0"/>
              <a:t>12/01/2017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C7C8-40B0-408E-8149-B74C3B679AB0}" type="datetime1">
              <a:rPr lang="en-US" smtClean="0"/>
              <a:t>12/01/2017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4021-288C-4017-9696-F27804CACF72}" type="datetime1">
              <a:rPr lang="en-US" smtClean="0"/>
              <a:t>12/01/2017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A0-E501-47DF-AA82-DE991762AF98}" type="datetime1">
              <a:rPr lang="en-US" smtClean="0"/>
              <a:t>12/01/2017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0CA-2CEE-430B-B706-D7B7F213A33D}" type="datetime1">
              <a:rPr lang="en-US" smtClean="0"/>
              <a:t>12/01/2017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2CBE-D78F-4A10-9ECF-B6A4A34E69C4}" type="datetime1">
              <a:rPr lang="en-US" smtClean="0"/>
              <a:t>12/01/2017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9B2-699B-4D26-92F1-621150746782}" type="datetime1">
              <a:rPr lang="en-US" smtClean="0"/>
              <a:t>12/01/2017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661-504D-44E9-B286-4A3A766A2B36}" type="datetime1">
              <a:rPr lang="en-US" smtClean="0"/>
              <a:t>12/01/2017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89A9-B30D-433C-8063-2076FEBB8675}" type="datetime1">
              <a:rPr lang="en-US" smtClean="0"/>
              <a:t>12/01/2017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B2E0-181E-4076-9A52-991E98173C41}" type="datetime1">
              <a:rPr lang="en-US" smtClean="0"/>
              <a:t>12/01/2017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DF55-0BF0-4DA7-96D6-E1944E860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Similarity Check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2576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4695797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191000" y="2209800"/>
            <a:ext cx="441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321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191000" y="3124200"/>
            <a:ext cx="1447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15000" y="3124200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3048000"/>
            <a:ext cx="1447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600200"/>
            <a:ext cx="5831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PEMERIKSA GRATIS</a:t>
            </a:r>
            <a:endParaRPr lang="en-US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879088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76400" y="228600"/>
            <a:ext cx="5665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http://www.plagtracker.com/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743200" y="1002268"/>
            <a:ext cx="4462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ITS  FOUR COSTUMERS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412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http://www.plagtracker.com/turnitin.html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810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5" y="3762375"/>
            <a:ext cx="4791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1913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1"/>
            <a:ext cx="60732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14475"/>
            <a:ext cx="31718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133600"/>
            <a:ext cx="5050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MARI MEN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COBA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6868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685800" y="50292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228600"/>
            <a:ext cx="4217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Cek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paper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2895600"/>
            <a:ext cx="6172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1295400"/>
            <a:ext cx="2819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867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ADAKAH KEMIRIPAN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PAPER TSB DGN SUMBER LAIN DI DUNIA INTERNET?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495800"/>
            <a:ext cx="3320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KITA CEK…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98675"/>
            <a:ext cx="9144000" cy="41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304800"/>
            <a:ext cx="807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ia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plagtracker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konon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FREE…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5800725" cy="28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965" y="1905000"/>
            <a:ext cx="57400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3581400" y="4572000"/>
            <a:ext cx="3810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5800" y="3427412"/>
            <a:ext cx="3810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29400" y="3962400"/>
            <a:ext cx="1447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66800" y="1447800"/>
            <a:ext cx="434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4749"/>
            <a:ext cx="8610600" cy="561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228600"/>
            <a:ext cx="7322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File PDF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dikonversi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dulu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file plain text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652463"/>
            <a:ext cx="67722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946411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914400" y="4419600"/>
            <a:ext cx="5029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5600" y="228600"/>
            <a:ext cx="3273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Ternyata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90036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HASIL PENANTIAN….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aya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sdh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menunggu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 jam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ebih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hasil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8763000" cy="23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137" y="381000"/>
            <a:ext cx="8873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Kalau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mau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repot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konversi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file,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cepat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apat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fasilitas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lain,…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tidak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FREE!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554069"/>
            <a:ext cx="8570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http://www.plagscan.com/plagiarism-check/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219200" y="533400"/>
            <a:ext cx="6975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FREE site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lainnya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38600"/>
            <a:ext cx="8340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Konversi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file PDF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file text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133600"/>
            <a:ext cx="8610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743200"/>
            <a:ext cx="3573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HASILNYA…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02" y="762000"/>
            <a:ext cx="862588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905000" y="2362200"/>
            <a:ext cx="403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1200" y="3581400"/>
            <a:ext cx="411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4724400"/>
            <a:ext cx="403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5791200"/>
            <a:ext cx="6867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Klik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link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satu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persatu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766763"/>
            <a:ext cx="75152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51460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300038"/>
            <a:ext cx="66770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514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836929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52400"/>
            <a:ext cx="2073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http://turnitin.com/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219200"/>
            <a:ext cx="15240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3733800"/>
            <a:ext cx="1295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79694"/>
            <a:ext cx="8915400" cy="37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609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69" y="609600"/>
            <a:ext cx="862818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 rot="13746892">
            <a:off x="7280209" y="3981926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434340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9200"/>
            <a:ext cx="91440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2133600"/>
            <a:ext cx="137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924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Ditemukan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11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dokumen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mirip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46776"/>
            <a:ext cx="9144000" cy="4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637" y="381000"/>
            <a:ext cx="88203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Tampak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bahwa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dgn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fasilitas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gratis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saja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sdh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dapat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melakukan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uji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kemiripan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bahkan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pun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bisa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meng-downoad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file-file</a:t>
            </a:r>
          </a:p>
          <a:p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mirip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utk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dicek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secara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lbh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seksama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dgn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usulan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arya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tsb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Selamat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mencoba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kasus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lain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655874"/>
            <a:ext cx="86292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Ingin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melihat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kemiripan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FILES</a:t>
            </a:r>
          </a:p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Lebih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detail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dengan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FREE?...</a:t>
            </a:r>
          </a:p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pakailah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WCOPYFIND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76200"/>
            <a:ext cx="70310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Using a plagiarism detective: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WCOPYFIND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Wcopyfind</a:t>
            </a:r>
            <a:r>
              <a:rPr lang="en-US" dirty="0" smtClean="0"/>
              <a:t> was developed by a physicist Prof. L. Bloomfield @ </a:t>
            </a:r>
            <a:r>
              <a:rPr lang="en-US" dirty="0" err="1" smtClean="0"/>
              <a:t>Univ</a:t>
            </a:r>
            <a:r>
              <a:rPr lang="en-US" dirty="0" smtClean="0"/>
              <a:t> Virginia</a:t>
            </a:r>
          </a:p>
          <a:p>
            <a:r>
              <a:rPr lang="en-US" dirty="0" smtClean="0"/>
              <a:t>http://plagiarism.bloomfieldmedia.com/z-wordpress/software/wcopyfind/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5930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https://www.scribd.com/doc/269731116/uji-testing-detektif-plagiasi-wcopyfind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249425"/>
            <a:ext cx="4319588" cy="19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http://plagiarism.bloomfieldmedia.com/z-wordpress/sample-page/</a:t>
            </a:r>
            <a:endParaRPr lang="en-US" sz="24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8" y="1752600"/>
            <a:ext cx="86579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429000" y="5257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Terms and Conditions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671513"/>
            <a:ext cx="67722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743200"/>
            <a:ext cx="1933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57400" y="1524000"/>
            <a:ext cx="2228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File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usulan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677180"/>
            <a:ext cx="40463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File-file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pembanding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8107" y="4648200"/>
            <a:ext cx="45480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Hasil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perbandingan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file-file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" y="46482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5939135"/>
            <a:ext cx="80990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Target: Proposal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tugas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akhir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penelitian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publikasi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813" y="1371600"/>
            <a:ext cx="2811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APLIKASI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10" y="76200"/>
            <a:ext cx="87299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Andai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kita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ingin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memeriksa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karya-karya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berikut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571625"/>
            <a:ext cx="74580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172200" y="2209800"/>
            <a:ext cx="2133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953000"/>
            <a:ext cx="213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63246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885825"/>
            <a:ext cx="56483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371600" y="838200"/>
            <a:ext cx="3733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0"/>
            <a:ext cx="6813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Apa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kata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[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pengeritik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mereka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10" y="722293"/>
            <a:ext cx="87299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DOWNLOAD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SEMUA FILE  ARTIKEL TERSEBUT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dari</a:t>
            </a:r>
            <a:endParaRPr lang="en-U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situsnya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742950" indent="-742950"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(BUKAN file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hasil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SCAN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yg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di-pdf-kan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427744"/>
            <a:ext cx="872999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LUCUTI ASESORIS ARTIKEL (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daftar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dewan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editor, capture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scimago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dll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judul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penulis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afiliasi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daftar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pustaka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menggunakan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fasilitas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“SPLIT”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pada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NITRO PDF.</a:t>
            </a:r>
          </a:p>
          <a:p>
            <a:pPr marL="742950" indent="-742950"/>
            <a:endParaRPr lang="en-U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Catatan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juga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fasilitas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online GRATIS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untuk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melucuti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artikel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situs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SMALL PDF,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tapi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kita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dibatasi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sebanyak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 file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dalam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jam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99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TEMPATKAN SEMUA FILE YANG TELAH DILUCUTI DALAM SATU FOLDER yang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telah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diberi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nama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02830"/>
            <a:ext cx="6705599" cy="44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99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SIAPKAN WCOPYFIND YANG DIUNDUH DARI:</a:t>
            </a:r>
          </a:p>
          <a:p>
            <a:pPr marL="742950" indent="-742950"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 INSTALL FILE *.EXE PADA KOMPUTER KITA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8763"/>
            <a:ext cx="2771775" cy="480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9828056">
            <a:off x="5714878" y="3623144"/>
            <a:ext cx="20574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733800"/>
            <a:ext cx="1143000" cy="152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99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KLIK LOGO WCOPYFIND DAN TEKAN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“RUN”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628" y="1143000"/>
            <a:ext cx="51985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999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DENGAN “KLIK KANAN” PADA WINDOW “NEW DOCUMENT FILES…”, ISIKAN SATU PERSATU FILE USULAN KARYA ILMIAH YANG ADA PADA FOLDER PENGUSUL TSB.</a:t>
            </a:r>
          </a:p>
          <a:p>
            <a:pPr marL="742950" indent="-742950"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JANGAN LUPA MENGISI FOLDER UTK DITEMPATI REPORT UJI KEMIRIPAN 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257800" cy="416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381000" y="39624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" y="54102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3810000"/>
            <a:ext cx="30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55626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99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KLIK “RUN”, HASILNYA AKAN TAMPAK SEPERTI INI: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" y="57912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7913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895600" y="2667000"/>
            <a:ext cx="38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4953000"/>
            <a:ext cx="381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99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MELIHAT HASIL REPORT TERPERINCI DENGAN MEMBUKA FILE “MATCHES.HTML”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32298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5257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857750"/>
            <a:ext cx="5324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19800" y="3307140"/>
            <a:ext cx="3000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99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10A. MELIHAT DETAIL USULAN #2 VS #3 DENGAN KLIK</a:t>
            </a:r>
          </a:p>
          <a:p>
            <a:pPr marL="742950" indent="-742950"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“SIDE-BY-SIDE”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267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39" y="2209800"/>
            <a:ext cx="90831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0" y="4267200"/>
            <a:ext cx="4495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4419600"/>
            <a:ext cx="4495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99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10B. MELIHAT DETAIL USULAN #2 VS #3 DENGAN KLIK</a:t>
            </a:r>
          </a:p>
          <a:p>
            <a:pPr marL="742950" indent="-742950"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“SIDE-BY-SIDE”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267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178598"/>
            <a:ext cx="9144000" cy="29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0" y="3505200"/>
            <a:ext cx="3657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4114800"/>
            <a:ext cx="4495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981200"/>
            <a:ext cx="640521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TERIMA KASIH…</a:t>
            </a:r>
          </a:p>
          <a:p>
            <a:pPr algn="ctr"/>
            <a:endParaRPr lang="en-US" sz="4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Komentar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Pertanyaan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DA31-9B79-4BDC-9BD1-F75196E7E8A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6181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2" y="2447925"/>
            <a:ext cx="754256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14400"/>
            <a:ext cx="5525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2266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2225" y="1371600"/>
            <a:ext cx="254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2575" y="1371600"/>
            <a:ext cx="1571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1905000"/>
            <a:ext cx="3733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685800" y="4572000"/>
            <a:ext cx="3886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4114800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72200" y="3657600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1230"/>
            <a:ext cx="8229600" cy="627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0800000">
            <a:off x="3429000" y="5637211"/>
            <a:ext cx="15240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438400" y="5865811"/>
            <a:ext cx="15240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562601" y="6094411"/>
            <a:ext cx="15240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676400" y="6323011"/>
            <a:ext cx="15240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600200" y="6551612"/>
            <a:ext cx="15240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076325"/>
            <a:ext cx="69627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5120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Shopping lists…..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143000"/>
            <a:ext cx="6763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PEMERIKSA BERBAYAR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371600"/>
            <a:ext cx="515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http://en.writecheck.com/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352800" y="304800"/>
            <a:ext cx="1781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in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8077200" cy="19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838200" y="28956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28956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1400" y="28956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7500938" cy="167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F55-0BF0-4DA7-96D6-E1944E8607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500</Words>
  <Application>Microsoft Office PowerPoint</Application>
  <PresentationFormat>On-screen Show (4:3)</PresentationFormat>
  <Paragraphs>130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Similarity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 Check On-line</dc:title>
  <dc:creator>Halmar Halide</dc:creator>
  <cp:lastModifiedBy>Intel</cp:lastModifiedBy>
  <cp:revision>19</cp:revision>
  <dcterms:created xsi:type="dcterms:W3CDTF">2016-08-19T20:55:16Z</dcterms:created>
  <dcterms:modified xsi:type="dcterms:W3CDTF">2017-01-12T06:42:36Z</dcterms:modified>
</cp:coreProperties>
</file>