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66"/>
  </p:notes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 id="269" r:id="rId14"/>
    <p:sldId id="270" r:id="rId15"/>
    <p:sldId id="305" r:id="rId16"/>
    <p:sldId id="306"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320"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7" r:id="rId53"/>
    <p:sldId id="308" r:id="rId54"/>
    <p:sldId id="309" r:id="rId55"/>
    <p:sldId id="310" r:id="rId56"/>
    <p:sldId id="311" r:id="rId57"/>
    <p:sldId id="312" r:id="rId58"/>
    <p:sldId id="315" r:id="rId59"/>
    <p:sldId id="313" r:id="rId60"/>
    <p:sldId id="314" r:id="rId61"/>
    <p:sldId id="316" r:id="rId62"/>
    <p:sldId id="317" r:id="rId63"/>
    <p:sldId id="318" r:id="rId64"/>
    <p:sldId id="319"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65" autoAdjust="0"/>
  </p:normalViewPr>
  <p:slideViewPr>
    <p:cSldViewPr>
      <p:cViewPr varScale="1">
        <p:scale>
          <a:sx n="67" d="100"/>
          <a:sy n="67" d="100"/>
        </p:scale>
        <p:origin x="-14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9F0783A-BE28-4E4D-9C06-0689B5D981D0}" type="datetimeFigureOut">
              <a:rPr lang="en-US"/>
              <a:pPr>
                <a:defRPr/>
              </a:pPr>
              <a:t>4/19/2013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728BEA9-1A91-401D-9A8B-378CECCABE10}" type="slidenum">
              <a:rPr lang="en-US"/>
              <a:pPr>
                <a:defRPr/>
              </a:pPr>
              <a:t>‹#›</a:t>
            </a:fld>
            <a:endParaRPr lang="en-US"/>
          </a:p>
        </p:txBody>
      </p:sp>
    </p:spTree>
    <p:extLst>
      <p:ext uri="{BB962C8B-B14F-4D97-AF65-F5344CB8AC3E}">
        <p14:creationId xmlns:p14="http://schemas.microsoft.com/office/powerpoint/2010/main" val="3503446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2692351-594F-4E0B-B7E5-F8F4D74315FA}"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pPr>
              <a:defRPr/>
            </a:pPr>
            <a:fld id="{613B16F8-0A1F-4588-A0AF-ADBAA6FCC518}" type="datetimeFigureOut">
              <a:rPr lang="en-US" smtClean="0"/>
              <a:pPr>
                <a:defRPr/>
              </a:pPr>
              <a:t>4/19/2013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C1E947-57DC-463A-9DBF-B6C0F9C7A315}" type="slidenum">
              <a:rPr lang="en-US" smtClean="0"/>
              <a:pPr>
                <a:defRPr/>
              </a:pPr>
              <a:t>‹#›</a:t>
            </a:fld>
            <a:endParaRPr lang="en-US"/>
          </a:p>
        </p:txBody>
      </p:sp>
    </p:spTree>
    <p:extLst>
      <p:ext uri="{BB962C8B-B14F-4D97-AF65-F5344CB8AC3E}">
        <p14:creationId xmlns:p14="http://schemas.microsoft.com/office/powerpoint/2010/main" val="573003019"/>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77EFD2CD-6335-4D83-8A0F-F0FF4C5E76EC}" type="datetimeFigureOut">
              <a:rPr lang="en-US" smtClean="0"/>
              <a:pPr>
                <a:defRPr/>
              </a:pPr>
              <a:t>4/19/2013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042F34-A6AE-4B17-B1D4-40EE3314B9E7}" type="slidenum">
              <a:rPr lang="en-US" smtClean="0"/>
              <a:pPr>
                <a:defRPr/>
              </a:pPr>
              <a:t>‹#›</a:t>
            </a:fld>
            <a:endParaRPr lang="en-US"/>
          </a:p>
        </p:txBody>
      </p:sp>
    </p:spTree>
    <p:extLst>
      <p:ext uri="{BB962C8B-B14F-4D97-AF65-F5344CB8AC3E}">
        <p14:creationId xmlns:p14="http://schemas.microsoft.com/office/powerpoint/2010/main" val="3582007663"/>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3B4945CD-EF1F-40D8-91EF-08260B5BEB85}" type="datetimeFigureOut">
              <a:rPr lang="en-US" smtClean="0"/>
              <a:pPr>
                <a:defRPr/>
              </a:pPr>
              <a:t>4/19/2013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6DE27F-1D13-420D-85AE-21F1E722B5E0}" type="slidenum">
              <a:rPr lang="en-US" smtClean="0"/>
              <a:pPr>
                <a:defRPr/>
              </a:pPr>
              <a:t>‹#›</a:t>
            </a:fld>
            <a:endParaRPr lang="en-US"/>
          </a:p>
        </p:txBody>
      </p:sp>
    </p:spTree>
    <p:extLst>
      <p:ext uri="{BB962C8B-B14F-4D97-AF65-F5344CB8AC3E}">
        <p14:creationId xmlns:p14="http://schemas.microsoft.com/office/powerpoint/2010/main" val="4238047691"/>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A88EEC7B-C5BE-4BE3-BFBB-8B0C542CDE33}" type="datetimeFigureOut">
              <a:rPr lang="en-US" smtClean="0"/>
              <a:pPr>
                <a:defRPr/>
              </a:pPr>
              <a:t>4/19/2013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0C99AB-CCDD-4E7A-89E4-DCEC617B9027}" type="slidenum">
              <a:rPr lang="en-US" smtClean="0"/>
              <a:pPr>
                <a:defRPr/>
              </a:pPr>
              <a:t>‹#›</a:t>
            </a:fld>
            <a:endParaRPr lang="en-US"/>
          </a:p>
        </p:txBody>
      </p:sp>
    </p:spTree>
    <p:extLst>
      <p:ext uri="{BB962C8B-B14F-4D97-AF65-F5344CB8AC3E}">
        <p14:creationId xmlns:p14="http://schemas.microsoft.com/office/powerpoint/2010/main" val="764419030"/>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E598E8E-FD23-43E3-AEFD-50B3721E058B}" type="datetimeFigureOut">
              <a:rPr lang="en-US" smtClean="0"/>
              <a:pPr>
                <a:defRPr/>
              </a:pPr>
              <a:t>4/19/2013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34A312-6927-4A44-A395-6671EE3CDC84}" type="slidenum">
              <a:rPr lang="en-US" smtClean="0"/>
              <a:pPr>
                <a:defRPr/>
              </a:pPr>
              <a:t>‹#›</a:t>
            </a:fld>
            <a:endParaRPr lang="en-US"/>
          </a:p>
        </p:txBody>
      </p:sp>
    </p:spTree>
    <p:extLst>
      <p:ext uri="{BB962C8B-B14F-4D97-AF65-F5344CB8AC3E}">
        <p14:creationId xmlns:p14="http://schemas.microsoft.com/office/powerpoint/2010/main" val="165688693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pPr>
              <a:defRPr/>
            </a:pPr>
            <a:fld id="{6643FD1B-6C86-4AC3-A80B-2E3C6084B08A}" type="datetimeFigureOut">
              <a:rPr lang="en-US" smtClean="0"/>
              <a:pPr>
                <a:defRPr/>
              </a:pPr>
              <a:t>4/19/2013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113A2AF-24EB-4D9C-956D-909742F7F3BA}" type="slidenum">
              <a:rPr lang="en-US" smtClean="0"/>
              <a:pPr>
                <a:defRPr/>
              </a:pPr>
              <a:t>‹#›</a:t>
            </a:fld>
            <a:endParaRPr lang="en-US"/>
          </a:p>
        </p:txBody>
      </p:sp>
    </p:spTree>
    <p:extLst>
      <p:ext uri="{BB962C8B-B14F-4D97-AF65-F5344CB8AC3E}">
        <p14:creationId xmlns:p14="http://schemas.microsoft.com/office/powerpoint/2010/main" val="2083862484"/>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pPr>
              <a:defRPr/>
            </a:pPr>
            <a:fld id="{327787FA-08BE-4100-9232-E67A811E9C68}" type="datetimeFigureOut">
              <a:rPr lang="en-US" smtClean="0"/>
              <a:pPr>
                <a:defRPr/>
              </a:pPr>
              <a:t>4/19/2013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0CD13A-A8D1-44C3-8091-C3660C294CC0}" type="slidenum">
              <a:rPr lang="en-US" smtClean="0"/>
              <a:pPr>
                <a:defRPr/>
              </a:pPr>
              <a:t>‹#›</a:t>
            </a:fld>
            <a:endParaRPr lang="en-US"/>
          </a:p>
        </p:txBody>
      </p:sp>
    </p:spTree>
    <p:extLst>
      <p:ext uri="{BB962C8B-B14F-4D97-AF65-F5344CB8AC3E}">
        <p14:creationId xmlns:p14="http://schemas.microsoft.com/office/powerpoint/2010/main" val="4236514729"/>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pPr>
              <a:defRPr/>
            </a:pPr>
            <a:fld id="{CDE09EDB-3838-4F54-9125-03D588F363D3}" type="datetimeFigureOut">
              <a:rPr lang="en-US" smtClean="0"/>
              <a:pPr>
                <a:defRPr/>
              </a:pPr>
              <a:t>4/19/2013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3E37F9-376F-48A2-A2A9-416A8D2EBD9C}" type="slidenum">
              <a:rPr lang="en-US" smtClean="0"/>
              <a:pPr>
                <a:defRPr/>
              </a:pPr>
              <a:t>‹#›</a:t>
            </a:fld>
            <a:endParaRPr lang="en-US"/>
          </a:p>
        </p:txBody>
      </p:sp>
    </p:spTree>
    <p:extLst>
      <p:ext uri="{BB962C8B-B14F-4D97-AF65-F5344CB8AC3E}">
        <p14:creationId xmlns:p14="http://schemas.microsoft.com/office/powerpoint/2010/main" val="2964432545"/>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D977F4-F65C-4519-BF66-07ACD79EE552}" type="datetimeFigureOut">
              <a:rPr lang="en-US" smtClean="0"/>
              <a:pPr>
                <a:defRPr/>
              </a:pPr>
              <a:t>4/19/2013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A0A41B9-9D93-41B1-B3FE-73B802C081E3}" type="slidenum">
              <a:rPr lang="en-US" smtClean="0"/>
              <a:pPr>
                <a:defRPr/>
              </a:pPr>
              <a:t>‹#›</a:t>
            </a:fld>
            <a:endParaRPr lang="en-US"/>
          </a:p>
        </p:txBody>
      </p:sp>
    </p:spTree>
    <p:extLst>
      <p:ext uri="{BB962C8B-B14F-4D97-AF65-F5344CB8AC3E}">
        <p14:creationId xmlns:p14="http://schemas.microsoft.com/office/powerpoint/2010/main" val="1421555609"/>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7C04B5D-3AA6-4748-8290-BEFD18F9137D}" type="datetimeFigureOut">
              <a:rPr lang="en-US" smtClean="0"/>
              <a:pPr>
                <a:defRPr/>
              </a:pPr>
              <a:t>4/19/2013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6D5995-6C2D-4325-89E8-732D609D25B6}" type="slidenum">
              <a:rPr lang="en-US" smtClean="0"/>
              <a:pPr>
                <a:defRPr/>
              </a:pPr>
              <a:t>‹#›</a:t>
            </a:fld>
            <a:endParaRPr lang="en-US"/>
          </a:p>
        </p:txBody>
      </p:sp>
    </p:spTree>
    <p:extLst>
      <p:ext uri="{BB962C8B-B14F-4D97-AF65-F5344CB8AC3E}">
        <p14:creationId xmlns:p14="http://schemas.microsoft.com/office/powerpoint/2010/main" val="3071450305"/>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6BD0BCB-FF9C-4955-81B9-39305A9AF415}" type="datetimeFigureOut">
              <a:rPr lang="en-US" smtClean="0"/>
              <a:pPr>
                <a:defRPr/>
              </a:pPr>
              <a:t>4/19/2013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1F91BA6-7C42-471A-9E5B-4B2F22A38DCE}" type="slidenum">
              <a:rPr lang="en-US" smtClean="0"/>
              <a:pPr>
                <a:defRPr/>
              </a:pPr>
              <a:t>‹#›</a:t>
            </a:fld>
            <a:endParaRPr lang="en-US"/>
          </a:p>
        </p:txBody>
      </p:sp>
    </p:spTree>
    <p:extLst>
      <p:ext uri="{BB962C8B-B14F-4D97-AF65-F5344CB8AC3E}">
        <p14:creationId xmlns:p14="http://schemas.microsoft.com/office/powerpoint/2010/main" val="3777710884"/>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7603B8-6E51-47C0-8739-AE893C39849D}" type="datetimeFigureOut">
              <a:rPr lang="en-US" smtClean="0"/>
              <a:pPr>
                <a:defRPr/>
              </a:pPr>
              <a:t>4/19/2013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B105D5-6114-4AE0-9744-304941940227}" type="slidenum">
              <a:rPr lang="en-US" smtClean="0"/>
              <a:pPr>
                <a:defRPr/>
              </a:pPr>
              <a:t>‹#›</a:t>
            </a:fld>
            <a:endParaRPr lang="en-US"/>
          </a:p>
        </p:txBody>
      </p:sp>
    </p:spTree>
    <p:extLst>
      <p:ext uri="{BB962C8B-B14F-4D97-AF65-F5344CB8AC3E}">
        <p14:creationId xmlns:p14="http://schemas.microsoft.com/office/powerpoint/2010/main" val="331094728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7250"/>
            <a:ext cx="7772400" cy="1500188"/>
          </a:xfrm>
        </p:spPr>
        <p:txBody>
          <a:bodyPr rtlCol="0">
            <a:normAutofit fontScale="90000"/>
          </a:bodyPr>
          <a:lstStyle/>
          <a:p>
            <a:pPr eaLnBrk="1" fontAlgn="auto" hangingPunct="1">
              <a:spcAft>
                <a:spcPts val="0"/>
              </a:spcAft>
              <a:defRPr/>
            </a:pPr>
            <a:r>
              <a:rPr lang="en-US" smtClean="0">
                <a:latin typeface="Arial Rounded MT Bold" pitchFamily="34" charset="0"/>
              </a:rPr>
              <a:t>ALAT PROTEKSI KEBAKARAN PADA BANGUNAN</a:t>
            </a:r>
            <a:endParaRPr lang="en-US" dirty="0" smtClean="0">
              <a:latin typeface="Arial Rounded MT Bold" pitchFamily="34" charset="0"/>
            </a:endParaRPr>
          </a:p>
        </p:txBody>
      </p:sp>
      <p:sp>
        <p:nvSpPr>
          <p:cNvPr id="3" name="Subtitle 2"/>
          <p:cNvSpPr>
            <a:spLocks noGrp="1"/>
          </p:cNvSpPr>
          <p:nvPr>
            <p:ph type="subTitle" idx="1"/>
          </p:nvPr>
        </p:nvSpPr>
        <p:spPr>
          <a:xfrm>
            <a:off x="428625" y="2428875"/>
            <a:ext cx="8072438" cy="1643063"/>
          </a:xfrm>
        </p:spPr>
        <p:txBody>
          <a:bodyPr rtlCol="0">
            <a:normAutofit/>
          </a:bodyPr>
          <a:lstStyle/>
          <a:p>
            <a:pPr algn="l" eaLnBrk="1" fontAlgn="auto" hangingPunct="1">
              <a:spcAft>
                <a:spcPts val="0"/>
              </a:spcAft>
              <a:buFont typeface="Wingdings" pitchFamily="2" charset="2"/>
              <a:buChar char="v"/>
              <a:defRPr/>
            </a:pPr>
            <a:r>
              <a:rPr lang="en-US" sz="2000" smtClean="0">
                <a:solidFill>
                  <a:schemeClr val="tx1"/>
                </a:solidFill>
                <a:latin typeface="Arial Rounded MT Bold" pitchFamily="34" charset="0"/>
              </a:rPr>
              <a:t> Sistem Tanda Bahaya Kebakaran ( Fire Alarm System)</a:t>
            </a:r>
          </a:p>
          <a:p>
            <a:pPr algn="l" eaLnBrk="1" fontAlgn="auto" hangingPunct="1">
              <a:spcAft>
                <a:spcPts val="0"/>
              </a:spcAft>
              <a:buFont typeface="Wingdings" pitchFamily="2" charset="2"/>
              <a:buChar char="v"/>
              <a:defRPr/>
            </a:pPr>
            <a:r>
              <a:rPr lang="en-US" sz="2000" smtClean="0">
                <a:solidFill>
                  <a:schemeClr val="tx1"/>
                </a:solidFill>
                <a:latin typeface="Arial Rounded MT Bold" pitchFamily="34" charset="0"/>
              </a:rPr>
              <a:t> Sistem Hidran Kebakaran (Fire Hydrant System )</a:t>
            </a:r>
          </a:p>
          <a:p>
            <a:pPr algn="l" eaLnBrk="1" fontAlgn="auto" hangingPunct="1">
              <a:spcAft>
                <a:spcPts val="0"/>
              </a:spcAft>
              <a:buFont typeface="Wingdings" pitchFamily="2" charset="2"/>
              <a:buChar char="v"/>
              <a:defRPr/>
            </a:pPr>
            <a:r>
              <a:rPr lang="en-US" sz="2000" smtClean="0">
                <a:solidFill>
                  <a:schemeClr val="tx1"/>
                </a:solidFill>
                <a:latin typeface="Arial Rounded MT Bold" pitchFamily="34" charset="0"/>
              </a:rPr>
              <a:t> Sistem Pemercik Otomatis ( Fire Automatic Spinkler System )</a:t>
            </a:r>
          </a:p>
          <a:p>
            <a:pPr algn="l" eaLnBrk="1" fontAlgn="auto" hangingPunct="1">
              <a:spcAft>
                <a:spcPts val="0"/>
              </a:spcAft>
              <a:buFont typeface="Wingdings" pitchFamily="2" charset="2"/>
              <a:buChar char="v"/>
              <a:defRPr/>
            </a:pPr>
            <a:r>
              <a:rPr lang="en-US" sz="2000" smtClean="0">
                <a:solidFill>
                  <a:schemeClr val="tx1"/>
                </a:solidFill>
                <a:latin typeface="Arial Rounded MT Bold" pitchFamily="34" charset="0"/>
              </a:rPr>
              <a:t> Alat Pemadam Api Ringan ( Portable Fire Extinguisher )</a:t>
            </a:r>
          </a:p>
          <a:p>
            <a:pPr algn="l" eaLnBrk="1" fontAlgn="auto" hangingPunct="1">
              <a:spcAft>
                <a:spcPts val="0"/>
              </a:spcAft>
              <a:buFont typeface="Wingdings" pitchFamily="2" charset="2"/>
              <a:buChar char="v"/>
              <a:defRPr/>
            </a:pPr>
            <a:endParaRPr lang="en-US" sz="2000" smtClean="0">
              <a:solidFill>
                <a:schemeClr val="tx1"/>
              </a:solidFill>
              <a:latin typeface="Arial Rounded MT Bold" pitchFamily="34" charset="0"/>
            </a:endParaRPr>
          </a:p>
          <a:p>
            <a:pPr algn="l" eaLnBrk="1" fontAlgn="auto" hangingPunct="1">
              <a:spcAft>
                <a:spcPts val="0"/>
              </a:spcAft>
              <a:buFont typeface="Wingdings" pitchFamily="2" charset="2"/>
              <a:buChar char="v"/>
              <a:defRPr/>
            </a:pPr>
            <a:endParaRPr lang="en-US" sz="2000" dirty="0" smtClean="0"/>
          </a:p>
        </p:txBody>
      </p:sp>
      <p:pic>
        <p:nvPicPr>
          <p:cNvPr id="2052" name="Picture 3" descr="fire2"/>
          <p:cNvPicPr>
            <a:picLocks noChangeAspect="1" noChangeArrowheads="1" noCrop="1"/>
          </p:cNvPicPr>
          <p:nvPr/>
        </p:nvPicPr>
        <p:blipFill>
          <a:blip r:embed="rId2"/>
          <a:srcRect/>
          <a:stretch>
            <a:fillRect/>
          </a:stretch>
        </p:blipFill>
        <p:spPr bwMode="auto">
          <a:xfrm>
            <a:off x="1214438" y="4143375"/>
            <a:ext cx="6572250" cy="2286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63" y="500063"/>
            <a:ext cx="8215312" cy="6186487"/>
          </a:xfrm>
          <a:prstGeom prst="rect">
            <a:avLst/>
          </a:prstGeom>
        </p:spPr>
        <p:txBody>
          <a:bodyPr>
            <a:spAutoFit/>
          </a:bodyPr>
          <a:lstStyle/>
          <a:p>
            <a:pPr marL="900113" indent="-88900" algn="just">
              <a:buFont typeface="Wingdings" pitchFamily="2" charset="2"/>
              <a:buChar char="§"/>
              <a:defRPr/>
            </a:pPr>
            <a:r>
              <a:rPr lang="en-US" dirty="0">
                <a:latin typeface="Arial Rounded MT Bold" pitchFamily="34" charset="0"/>
              </a:rPr>
              <a:t> </a:t>
            </a:r>
            <a:r>
              <a:rPr lang="en-US" dirty="0" err="1">
                <a:latin typeface="Arial Rounded MT Bold" pitchFamily="34" charset="0"/>
              </a:rPr>
              <a:t>Penerima</a:t>
            </a:r>
            <a:r>
              <a:rPr lang="en-US" dirty="0">
                <a:latin typeface="Arial Rounded MT Bold" pitchFamily="34" charset="0"/>
              </a:rPr>
              <a:t> </a:t>
            </a:r>
            <a:r>
              <a:rPr lang="en-US" dirty="0" err="1">
                <a:latin typeface="Arial Rounded MT Bold" pitchFamily="34" charset="0"/>
              </a:rPr>
              <a:t>cahaya</a:t>
            </a:r>
            <a:r>
              <a:rPr lang="en-US" dirty="0">
                <a:latin typeface="Arial Rounded MT Bold" pitchFamily="34" charset="0"/>
              </a:rPr>
              <a:t> infra </a:t>
            </a:r>
            <a:r>
              <a:rPr lang="en-US" dirty="0" err="1">
                <a:latin typeface="Arial Rounded MT Bold" pitchFamily="34" charset="0"/>
              </a:rPr>
              <a:t>merah</a:t>
            </a:r>
            <a:r>
              <a:rPr lang="en-US" dirty="0">
                <a:latin typeface="Arial Rounded MT Bold" pitchFamily="34" charset="0"/>
              </a:rPr>
              <a:t> ( photo diode )</a:t>
            </a:r>
          </a:p>
          <a:p>
            <a:pPr marL="900113" indent="-88900" algn="just">
              <a:buFont typeface="Wingdings" pitchFamily="2" charset="2"/>
              <a:buChar char="§"/>
              <a:defRPr/>
            </a:pPr>
            <a:r>
              <a:rPr lang="en-US" dirty="0">
                <a:latin typeface="Arial Rounded MT Bold" pitchFamily="34" charset="0"/>
              </a:rPr>
              <a:t> </a:t>
            </a:r>
            <a:r>
              <a:rPr lang="en-US" dirty="0" err="1">
                <a:latin typeface="Arial Rounded MT Bold" pitchFamily="34" charset="0"/>
              </a:rPr>
              <a:t>Rangkaian</a:t>
            </a:r>
            <a:r>
              <a:rPr lang="en-US" dirty="0">
                <a:latin typeface="Arial Rounded MT Bold" pitchFamily="34" charset="0"/>
              </a:rPr>
              <a:t> electronic contact.</a:t>
            </a:r>
          </a:p>
          <a:p>
            <a:pPr marL="900113" indent="-88900" algn="just">
              <a:buFont typeface="Wingdings" pitchFamily="2" charset="2"/>
              <a:buChar char="§"/>
              <a:defRPr/>
            </a:pPr>
            <a:endParaRPr lang="en-US" dirty="0">
              <a:latin typeface="Arial Rounded MT Bold" pitchFamily="34" charset="0"/>
            </a:endParaRPr>
          </a:p>
          <a:p>
            <a:pPr marL="900113" indent="-88900" algn="just">
              <a:defRPr/>
            </a:pPr>
            <a:r>
              <a:rPr lang="en-US" dirty="0">
                <a:latin typeface="Arial Rounded MT Bold" pitchFamily="34" charset="0"/>
              </a:rPr>
              <a:t> </a:t>
            </a:r>
            <a:r>
              <a:rPr lang="en-US" b="1" i="1" dirty="0" err="1">
                <a:latin typeface="Arial Rounded MT Bold" pitchFamily="34" charset="0"/>
              </a:rPr>
              <a:t>Prinsip</a:t>
            </a:r>
            <a:r>
              <a:rPr lang="en-US" b="1" i="1" dirty="0">
                <a:latin typeface="Arial Rounded MT Bold" pitchFamily="34" charset="0"/>
              </a:rPr>
              <a:t> </a:t>
            </a:r>
            <a:r>
              <a:rPr lang="en-US" b="1" i="1" dirty="0" err="1">
                <a:latin typeface="Arial Rounded MT Bold" pitchFamily="34" charset="0"/>
              </a:rPr>
              <a:t>Kerja</a:t>
            </a:r>
            <a:r>
              <a:rPr lang="en-US" b="1" i="1" dirty="0">
                <a:latin typeface="Arial Rounded MT Bold" pitchFamily="34" charset="0"/>
              </a:rPr>
              <a:t> </a:t>
            </a:r>
            <a:r>
              <a:rPr lang="en-US" dirty="0">
                <a:latin typeface="Arial Rounded MT Bold" pitchFamily="34" charset="0"/>
              </a:rPr>
              <a:t> </a:t>
            </a:r>
            <a:r>
              <a:rPr lang="en-US" dirty="0" err="1">
                <a:latin typeface="Arial Rounded MT Bold" pitchFamily="34" charset="0"/>
              </a:rPr>
              <a:t>deteksi</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r>
              <a:rPr lang="en-US" dirty="0" err="1">
                <a:latin typeface="Arial Rounded MT Bold" pitchFamily="34" charset="0"/>
              </a:rPr>
              <a:t>bila</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sehingga</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a:t>
            </a:r>
            <a:r>
              <a:rPr lang="en-US" dirty="0" err="1">
                <a:latin typeface="Arial Rounded MT Bold" pitchFamily="34" charset="0"/>
              </a:rPr>
              <a:t>memasuki</a:t>
            </a:r>
            <a:r>
              <a:rPr lang="en-US" dirty="0">
                <a:latin typeface="Arial Rounded MT Bold" pitchFamily="34" charset="0"/>
              </a:rPr>
              <a:t> </a:t>
            </a:r>
            <a:r>
              <a:rPr lang="en-US" dirty="0" err="1">
                <a:latin typeface="Arial Rounded MT Bold" pitchFamily="34" charset="0"/>
              </a:rPr>
              <a:t>ruang</a:t>
            </a:r>
            <a:r>
              <a:rPr lang="en-US" dirty="0">
                <a:latin typeface="Arial Rounded MT Bold" pitchFamily="34" charset="0"/>
              </a:rPr>
              <a:t> </a:t>
            </a:r>
            <a:r>
              <a:rPr lang="en-US" dirty="0" err="1">
                <a:latin typeface="Arial Rounded MT Bold" pitchFamily="34" charset="0"/>
              </a:rPr>
              <a:t>deteksi</a:t>
            </a:r>
            <a:r>
              <a:rPr lang="en-US" dirty="0">
                <a:latin typeface="Arial Rounded MT Bold" pitchFamily="34" charset="0"/>
              </a:rPr>
              <a:t> </a:t>
            </a:r>
            <a:r>
              <a:rPr lang="en-US" dirty="0" err="1">
                <a:latin typeface="Arial Rounded MT Bold" pitchFamily="34" charset="0"/>
              </a:rPr>
              <a:t>maka</a:t>
            </a:r>
            <a:r>
              <a:rPr lang="en-US" dirty="0">
                <a:latin typeface="Arial Rounded MT Bold" pitchFamily="34" charset="0"/>
              </a:rPr>
              <a:t> </a:t>
            </a:r>
            <a:r>
              <a:rPr lang="en-US" dirty="0" err="1">
                <a:latin typeface="Arial Rounded MT Bold" pitchFamily="34" charset="0"/>
              </a:rPr>
              <a:t>partikel</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a:t>
            </a:r>
            <a:r>
              <a:rPr lang="en-US" dirty="0" err="1">
                <a:latin typeface="Arial Rounded MT Bold" pitchFamily="34" charset="0"/>
              </a:rPr>
              <a:t>tersebut</a:t>
            </a:r>
            <a:r>
              <a:rPr lang="en-US" dirty="0">
                <a:latin typeface="Arial Rounded MT Bold" pitchFamily="34" charset="0"/>
              </a:rPr>
              <a:t> </a:t>
            </a:r>
            <a:r>
              <a:rPr lang="en-US" dirty="0" err="1">
                <a:latin typeface="Arial Rounded MT Bold" pitchFamily="34" charset="0"/>
              </a:rPr>
              <a:t>memancarkan</a:t>
            </a:r>
            <a:r>
              <a:rPr lang="en-US" dirty="0">
                <a:latin typeface="Arial Rounded MT Bold" pitchFamily="34" charset="0"/>
              </a:rPr>
              <a:t> </a:t>
            </a:r>
            <a:r>
              <a:rPr lang="en-US" dirty="0" err="1">
                <a:latin typeface="Arial Rounded MT Bold" pitchFamily="34" charset="0"/>
              </a:rPr>
              <a:t>cahaya</a:t>
            </a:r>
            <a:r>
              <a:rPr lang="en-US" dirty="0">
                <a:latin typeface="Arial Rounded MT Bold" pitchFamily="34" charset="0"/>
              </a:rPr>
              <a:t> infra </a:t>
            </a:r>
            <a:r>
              <a:rPr lang="en-US" dirty="0" err="1">
                <a:latin typeface="Arial Rounded MT Bold" pitchFamily="34" charset="0"/>
              </a:rPr>
              <a:t>merah</a:t>
            </a:r>
            <a:r>
              <a:rPr lang="en-US" dirty="0">
                <a:latin typeface="Arial Rounded MT Bold" pitchFamily="34" charset="0"/>
              </a:rPr>
              <a:t> </a:t>
            </a:r>
            <a:r>
              <a:rPr lang="en-US" dirty="0" err="1">
                <a:latin typeface="Arial Rounded MT Bold" pitchFamily="34" charset="0"/>
              </a:rPr>
              <a:t>sehingga</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tertangkap</a:t>
            </a:r>
            <a:r>
              <a:rPr lang="en-US" dirty="0">
                <a:latin typeface="Arial Rounded MT Bold" pitchFamily="34" charset="0"/>
              </a:rPr>
              <a:t>  </a:t>
            </a:r>
            <a:r>
              <a:rPr lang="en-US" dirty="0" err="1">
                <a:latin typeface="Arial Rounded MT Bold" pitchFamily="34" charset="0"/>
              </a:rPr>
              <a:t>oleh</a:t>
            </a:r>
            <a:r>
              <a:rPr lang="en-US" dirty="0">
                <a:latin typeface="Arial Rounded MT Bold" pitchFamily="34" charset="0"/>
              </a:rPr>
              <a:t> photo diode.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tertankapnya</a:t>
            </a:r>
            <a:r>
              <a:rPr lang="en-US" dirty="0">
                <a:latin typeface="Arial Rounded MT Bold" pitchFamily="34" charset="0"/>
              </a:rPr>
              <a:t> infra </a:t>
            </a:r>
            <a:r>
              <a:rPr lang="en-US" dirty="0" err="1">
                <a:latin typeface="Arial Rounded MT Bold" pitchFamily="34" charset="0"/>
              </a:rPr>
              <a:t>merah</a:t>
            </a:r>
            <a:r>
              <a:rPr lang="en-US" dirty="0">
                <a:latin typeface="Arial Rounded MT Bold" pitchFamily="34" charset="0"/>
              </a:rPr>
              <a:t> </a:t>
            </a:r>
            <a:r>
              <a:rPr lang="en-US" dirty="0" err="1">
                <a:latin typeface="Arial Rounded MT Bold" pitchFamily="34" charset="0"/>
              </a:rPr>
              <a:t>pada</a:t>
            </a:r>
            <a:r>
              <a:rPr lang="en-US" dirty="0">
                <a:latin typeface="Arial Rounded MT Bold" pitchFamily="34" charset="0"/>
              </a:rPr>
              <a:t> photo diode </a:t>
            </a:r>
            <a:r>
              <a:rPr lang="en-US" dirty="0" err="1">
                <a:latin typeface="Arial Rounded MT Bold" pitchFamily="34" charset="0"/>
              </a:rPr>
              <a:t>mengakibatkan</a:t>
            </a:r>
            <a:r>
              <a:rPr lang="en-US" dirty="0">
                <a:latin typeface="Arial Rounded MT Bold" pitchFamily="34" charset="0"/>
              </a:rPr>
              <a:t> </a:t>
            </a:r>
            <a:r>
              <a:rPr lang="en-US" dirty="0" err="1">
                <a:latin typeface="Arial Rounded MT Bold" pitchFamily="34" charset="0"/>
              </a:rPr>
              <a:t>rangkaian</a:t>
            </a:r>
            <a:r>
              <a:rPr lang="en-US" dirty="0">
                <a:latin typeface="Arial Rounded MT Bold" pitchFamily="34" charset="0"/>
              </a:rPr>
              <a:t> electronic contact </a:t>
            </a:r>
            <a:r>
              <a:rPr lang="en-US" dirty="0" err="1">
                <a:latin typeface="Arial Rounded MT Bold" pitchFamily="34" charset="0"/>
              </a:rPr>
              <a:t>menjadi</a:t>
            </a:r>
            <a:r>
              <a:rPr lang="en-US" dirty="0">
                <a:latin typeface="Arial Rounded MT Bold" pitchFamily="34" charset="0"/>
              </a:rPr>
              <a:t> </a:t>
            </a:r>
            <a:r>
              <a:rPr lang="en-US" dirty="0" err="1">
                <a:latin typeface="Arial Rounded MT Bold" pitchFamily="34" charset="0"/>
              </a:rPr>
              <a:t>aktif</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demikian</a:t>
            </a:r>
            <a:r>
              <a:rPr lang="en-US" dirty="0">
                <a:latin typeface="Arial Rounded MT Bold" pitchFamily="34" charset="0"/>
              </a:rPr>
              <a:t> alarm </a:t>
            </a:r>
            <a:r>
              <a:rPr lang="en-US" dirty="0" err="1">
                <a:latin typeface="Arial Rounded MT Bold" pitchFamily="34" charset="0"/>
              </a:rPr>
              <a:t>berbunyi</a:t>
            </a:r>
            <a:r>
              <a:rPr lang="en-US" dirty="0">
                <a:latin typeface="Arial Rounded MT Bold" pitchFamily="34" charset="0"/>
              </a:rPr>
              <a:t>.</a:t>
            </a:r>
          </a:p>
          <a:p>
            <a:pPr marL="900113" indent="-88900" algn="just">
              <a:defRPr/>
            </a:pPr>
            <a:endParaRPr lang="en-US" b="1" i="1" dirty="0">
              <a:latin typeface="Arial Rounded MT Bold" pitchFamily="34" charset="0"/>
            </a:endParaRPr>
          </a:p>
          <a:p>
            <a:pPr marL="900113" indent="-546100" algn="just">
              <a:buFontTx/>
              <a:buAutoNum type="alphaLcParenBoth" startAt="3"/>
              <a:defRPr/>
            </a:pP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a:t>
            </a:r>
            <a:r>
              <a:rPr lang="en-US" dirty="0" err="1">
                <a:latin typeface="Arial Rounded MT Bold" pitchFamily="34" charset="0"/>
              </a:rPr>
              <a:t>tipe</a:t>
            </a:r>
            <a:r>
              <a:rPr lang="en-US" dirty="0">
                <a:latin typeface="Arial Rounded MT Bold" pitchFamily="34" charset="0"/>
              </a:rPr>
              <a:t> </a:t>
            </a:r>
            <a:r>
              <a:rPr lang="en-US" dirty="0" err="1">
                <a:latin typeface="Arial Rounded MT Bold" pitchFamily="34" charset="0"/>
              </a:rPr>
              <a:t>pengurangan</a:t>
            </a:r>
            <a:r>
              <a:rPr lang="en-US" dirty="0">
                <a:latin typeface="Arial Rounded MT Bold" pitchFamily="34" charset="0"/>
              </a:rPr>
              <a:t> </a:t>
            </a:r>
            <a:r>
              <a:rPr lang="en-US" dirty="0" err="1">
                <a:latin typeface="Arial Rounded MT Bold" pitchFamily="34" charset="0"/>
              </a:rPr>
              <a:t>cahaya</a:t>
            </a:r>
            <a:r>
              <a:rPr lang="en-US" dirty="0">
                <a:latin typeface="Arial Rounded MT Bold" pitchFamily="34" charset="0"/>
              </a:rPr>
              <a:t> ( Obscuration )</a:t>
            </a:r>
          </a:p>
          <a:p>
            <a:pPr marL="900113" indent="-546100" algn="just">
              <a:buFontTx/>
              <a:buAutoNum type="alphaLcParenBoth" startAt="3"/>
              <a:defRPr/>
            </a:pPr>
            <a:endParaRPr lang="en-US" dirty="0">
              <a:latin typeface="Arial Rounded MT Bold" pitchFamily="34" charset="0"/>
            </a:endParaRPr>
          </a:p>
          <a:p>
            <a:pPr marL="900113" indent="-546100" algn="just">
              <a:buFontTx/>
              <a:buAutoNum type="alphaLcParenBoth" startAt="3"/>
              <a:defRPr/>
            </a:pPr>
            <a:r>
              <a:rPr lang="en-US" dirty="0" err="1">
                <a:latin typeface="Arial Rounded MT Bold" pitchFamily="34" charset="0"/>
              </a:rPr>
              <a:t>Komponen</a:t>
            </a:r>
            <a:r>
              <a:rPr lang="en-US" dirty="0">
                <a:latin typeface="Arial Rounded MT Bold" pitchFamily="34" charset="0"/>
              </a:rPr>
              <a:t> </a:t>
            </a:r>
            <a:r>
              <a:rPr lang="en-US" dirty="0" err="1">
                <a:latin typeface="Arial Rounded MT Bold" pitchFamily="34" charset="0"/>
              </a:rPr>
              <a:t>pada</a:t>
            </a:r>
            <a:r>
              <a:rPr lang="en-US" dirty="0">
                <a:latin typeface="Arial Rounded MT Bold" pitchFamily="34" charset="0"/>
              </a:rPr>
              <a:t> </a:t>
            </a:r>
            <a:r>
              <a:rPr lang="en-US" dirty="0" err="1">
                <a:latin typeface="Arial Rounded MT Bold" pitchFamily="34" charset="0"/>
              </a:rPr>
              <a:t>alat</a:t>
            </a:r>
            <a:r>
              <a:rPr lang="en-US" dirty="0">
                <a:latin typeface="Arial Rounded MT Bold" pitchFamily="34" charset="0"/>
              </a:rPr>
              <a:t>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p>
          <a:p>
            <a:pPr marL="900113" indent="-546100" algn="just">
              <a:buFontTx/>
              <a:buAutoNum type="alphaLcParenBoth" startAt="3"/>
              <a:defRPr/>
            </a:pPr>
            <a:endParaRPr lang="en-US" dirty="0">
              <a:latin typeface="Arial Rounded MT Bold" pitchFamily="34" charset="0"/>
            </a:endParaRPr>
          </a:p>
          <a:p>
            <a:pPr marL="1076325" indent="-176213" algn="just">
              <a:buFont typeface="Wingdings" pitchFamily="2" charset="2"/>
              <a:buChar char="§"/>
              <a:defRPr/>
            </a:pPr>
            <a:r>
              <a:rPr lang="en-US" dirty="0" err="1">
                <a:latin typeface="Arial Rounded MT Bold" pitchFamily="34" charset="0"/>
              </a:rPr>
              <a:t>Sumber</a:t>
            </a:r>
            <a:r>
              <a:rPr lang="en-US" dirty="0">
                <a:latin typeface="Arial Rounded MT Bold" pitchFamily="34" charset="0"/>
              </a:rPr>
              <a:t> </a:t>
            </a:r>
            <a:r>
              <a:rPr lang="en-US" dirty="0" err="1">
                <a:latin typeface="Arial Rounded MT Bold" pitchFamily="34" charset="0"/>
              </a:rPr>
              <a:t>cahaya</a:t>
            </a:r>
            <a:r>
              <a:rPr lang="en-US" dirty="0">
                <a:latin typeface="Arial Rounded MT Bold" pitchFamily="34" charset="0"/>
              </a:rPr>
              <a:t> infra </a:t>
            </a:r>
            <a:r>
              <a:rPr lang="en-US" dirty="0" err="1">
                <a:latin typeface="Arial Rounded MT Bold" pitchFamily="34" charset="0"/>
              </a:rPr>
              <a:t>merah</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pantulkan</a:t>
            </a:r>
            <a:r>
              <a:rPr lang="en-US" dirty="0">
                <a:latin typeface="Arial Rounded MT Bold" pitchFamily="34" charset="0"/>
              </a:rPr>
              <a:t> </a:t>
            </a:r>
            <a:r>
              <a:rPr lang="en-US" dirty="0" err="1">
                <a:latin typeface="Arial Rounded MT Bold" pitchFamily="34" charset="0"/>
              </a:rPr>
              <a:t>melalui</a:t>
            </a:r>
            <a:r>
              <a:rPr lang="en-US" dirty="0">
                <a:latin typeface="Arial Rounded MT Bold" pitchFamily="34" charset="0"/>
              </a:rPr>
              <a:t> </a:t>
            </a:r>
            <a:r>
              <a:rPr lang="en-US" dirty="0" err="1">
                <a:latin typeface="Arial Rounded MT Bold" pitchFamily="34" charset="0"/>
              </a:rPr>
              <a:t>lensa</a:t>
            </a:r>
            <a:r>
              <a:rPr lang="en-US" dirty="0">
                <a:latin typeface="Arial Rounded MT Bold" pitchFamily="34" charset="0"/>
              </a:rPr>
              <a:t> focus </a:t>
            </a:r>
            <a:r>
              <a:rPr lang="en-US" dirty="0" err="1">
                <a:latin typeface="Arial Rounded MT Bold" pitchFamily="34" charset="0"/>
              </a:rPr>
              <a:t>sehingga</a:t>
            </a:r>
            <a:r>
              <a:rPr lang="en-US" dirty="0">
                <a:latin typeface="Arial Rounded MT Bold" pitchFamily="34" charset="0"/>
              </a:rPr>
              <a:t> </a:t>
            </a:r>
            <a:r>
              <a:rPr lang="en-US" dirty="0" err="1">
                <a:latin typeface="Arial Rounded MT Bold" pitchFamily="34" charset="0"/>
              </a:rPr>
              <a:t>pancaran</a:t>
            </a:r>
            <a:r>
              <a:rPr lang="en-US" dirty="0">
                <a:latin typeface="Arial Rounded MT Bold" pitchFamily="34" charset="0"/>
              </a:rPr>
              <a:t> </a:t>
            </a:r>
            <a:r>
              <a:rPr lang="en-US" dirty="0" err="1">
                <a:latin typeface="Arial Rounded MT Bold" pitchFamily="34" charset="0"/>
              </a:rPr>
              <a:t>cahayanya</a:t>
            </a:r>
            <a:r>
              <a:rPr lang="en-US" dirty="0">
                <a:latin typeface="Arial Rounded MT Bold" pitchFamily="34" charset="0"/>
              </a:rPr>
              <a:t> </a:t>
            </a:r>
            <a:r>
              <a:rPr lang="en-US" dirty="0" err="1">
                <a:latin typeface="Arial Rounded MT Bold" pitchFamily="34" charset="0"/>
              </a:rPr>
              <a:t>lurus</a:t>
            </a:r>
            <a:r>
              <a:rPr lang="en-US" dirty="0">
                <a:latin typeface="Arial Rounded MT Bold" pitchFamily="34" charset="0"/>
              </a:rPr>
              <a:t> </a:t>
            </a:r>
            <a:r>
              <a:rPr lang="en-US" dirty="0" err="1">
                <a:latin typeface="Arial Rounded MT Bold" pitchFamily="34" charset="0"/>
              </a:rPr>
              <a:t>tidak</a:t>
            </a:r>
            <a:r>
              <a:rPr lang="en-US" dirty="0">
                <a:latin typeface="Arial Rounded MT Bold" pitchFamily="34" charset="0"/>
              </a:rPr>
              <a:t> </a:t>
            </a:r>
            <a:r>
              <a:rPr lang="en-US" dirty="0" err="1">
                <a:latin typeface="Arial Rounded MT Bold" pitchFamily="34" charset="0"/>
              </a:rPr>
              <a:t>menyebar</a:t>
            </a:r>
            <a:r>
              <a:rPr lang="en-US" dirty="0">
                <a:latin typeface="Arial Rounded MT Bold" pitchFamily="34" charset="0"/>
              </a:rPr>
              <a:t>.</a:t>
            </a:r>
          </a:p>
          <a:p>
            <a:pPr marL="1076325" indent="-176213" algn="just">
              <a:buFont typeface="Wingdings" pitchFamily="2" charset="2"/>
              <a:buChar char="§"/>
              <a:defRPr/>
            </a:pPr>
            <a:r>
              <a:rPr lang="en-US" dirty="0">
                <a:latin typeface="Arial Rounded MT Bold" pitchFamily="34" charset="0"/>
              </a:rPr>
              <a:t>Photo electric cell yang </a:t>
            </a:r>
            <a:r>
              <a:rPr lang="en-US" dirty="0" err="1">
                <a:latin typeface="Arial Rounded MT Bold" pitchFamily="34" charset="0"/>
              </a:rPr>
              <a:t>dihubungkan</a:t>
            </a:r>
            <a:r>
              <a:rPr lang="en-US" dirty="0">
                <a:latin typeface="Arial Rounded MT Bold" pitchFamily="34" charset="0"/>
              </a:rPr>
              <a:t> </a:t>
            </a:r>
            <a:r>
              <a:rPr lang="en-US" dirty="0" err="1">
                <a:latin typeface="Arial Rounded MT Bold" pitchFamily="34" charset="0"/>
              </a:rPr>
              <a:t>ke</a:t>
            </a:r>
            <a:r>
              <a:rPr lang="en-US" dirty="0">
                <a:latin typeface="Arial Rounded MT Bold" pitchFamily="34" charset="0"/>
              </a:rPr>
              <a:t> </a:t>
            </a:r>
            <a:r>
              <a:rPr lang="en-US" dirty="0" err="1">
                <a:latin typeface="Arial Rounded MT Bold" pitchFamily="34" charset="0"/>
              </a:rPr>
              <a:t>rangkaian</a:t>
            </a:r>
            <a:r>
              <a:rPr lang="en-US" dirty="0">
                <a:latin typeface="Arial Rounded MT Bold" pitchFamily="34" charset="0"/>
              </a:rPr>
              <a:t> electronic contact </a:t>
            </a:r>
            <a:r>
              <a:rPr lang="en-US" dirty="0" err="1">
                <a:latin typeface="Arial Rounded MT Bold" pitchFamily="34" charset="0"/>
              </a:rPr>
              <a:t>ke</a:t>
            </a:r>
            <a:r>
              <a:rPr lang="en-US" dirty="0">
                <a:latin typeface="Arial Rounded MT Bold" pitchFamily="34" charset="0"/>
              </a:rPr>
              <a:t> alarm.</a:t>
            </a:r>
          </a:p>
          <a:p>
            <a:pPr marL="1076325" indent="-176213" algn="just">
              <a:defRPr/>
            </a:pPr>
            <a:endParaRPr lang="en-US" dirty="0">
              <a:latin typeface="Arial Rounded MT Bold" pitchFamily="34" charset="0"/>
            </a:endParaRPr>
          </a:p>
          <a:p>
            <a:pPr marL="1076325" indent="-176213" algn="just">
              <a:defRPr/>
            </a:pPr>
            <a:r>
              <a:rPr lang="en-US" dirty="0" err="1">
                <a:latin typeface="Arial Rounded MT Bold" pitchFamily="34" charset="0"/>
              </a:rPr>
              <a:t>Sewaktu</a:t>
            </a:r>
            <a:r>
              <a:rPr lang="en-US" dirty="0">
                <a:latin typeface="Arial Rounded MT Bold" pitchFamily="34" charset="0"/>
              </a:rPr>
              <a:t> </a:t>
            </a:r>
            <a:r>
              <a:rPr lang="en-US" dirty="0" err="1">
                <a:latin typeface="Arial Rounded MT Bold" pitchFamily="34" charset="0"/>
              </a:rPr>
              <a:t>tidak</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photo cell </a:t>
            </a:r>
            <a:r>
              <a:rPr lang="en-US" dirty="0" err="1">
                <a:latin typeface="Arial Rounded MT Bold" pitchFamily="34" charset="0"/>
              </a:rPr>
              <a:t>selalu</a:t>
            </a:r>
            <a:r>
              <a:rPr lang="en-US" dirty="0">
                <a:latin typeface="Arial Rounded MT Bold" pitchFamily="34" charset="0"/>
              </a:rPr>
              <a:t> </a:t>
            </a:r>
            <a:r>
              <a:rPr lang="en-US" dirty="0" err="1">
                <a:latin typeface="Arial Rounded MT Bold" pitchFamily="34" charset="0"/>
              </a:rPr>
              <a:t>menerima</a:t>
            </a:r>
            <a:r>
              <a:rPr lang="en-US" dirty="0">
                <a:latin typeface="Arial Rounded MT Bold" pitchFamily="34" charset="0"/>
              </a:rPr>
              <a:t> </a:t>
            </a:r>
            <a:r>
              <a:rPr lang="en-US" dirty="0" err="1">
                <a:latin typeface="Arial Rounded MT Bold" pitchFamily="34" charset="0"/>
              </a:rPr>
              <a:t>cahaya</a:t>
            </a:r>
            <a:r>
              <a:rPr lang="en-US" dirty="0">
                <a:latin typeface="Arial Rounded MT Bold" pitchFamily="34" charset="0"/>
              </a:rPr>
              <a:t> infra </a:t>
            </a:r>
            <a:r>
              <a:rPr lang="en-US" dirty="0" err="1">
                <a:latin typeface="Arial Rounded MT Bold" pitchFamily="34" charset="0"/>
              </a:rPr>
              <a:t>merah</a:t>
            </a:r>
            <a:r>
              <a:rPr lang="en-US" dirty="0">
                <a:latin typeface="Arial Rounded MT Bold" pitchFamily="34" charset="0"/>
              </a:rPr>
              <a:t>.</a:t>
            </a:r>
          </a:p>
          <a:p>
            <a:pPr marL="900113" algn="just">
              <a:defRPr/>
            </a:pPr>
            <a:endParaRPr lang="en-US" dirty="0">
              <a:latin typeface="Arial Rounded MT Bold"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500063"/>
            <a:ext cx="8143875" cy="2586037"/>
          </a:xfrm>
          <a:prstGeom prst="rect">
            <a:avLst/>
          </a:prstGeom>
        </p:spPr>
        <p:txBody>
          <a:bodyPr>
            <a:spAutoFit/>
          </a:bodyPr>
          <a:lstStyle/>
          <a:p>
            <a:pPr marL="530225" algn="just">
              <a:defRPr/>
            </a:pPr>
            <a:r>
              <a:rPr lang="en-US" b="1" i="1" dirty="0" err="1">
                <a:latin typeface="Arial Rounded MT Bold" pitchFamily="34" charset="0"/>
              </a:rPr>
              <a:t>Prinsip</a:t>
            </a:r>
            <a:r>
              <a:rPr lang="en-US" b="1" i="1" dirty="0">
                <a:latin typeface="Arial Rounded MT Bold" pitchFamily="34" charset="0"/>
              </a:rPr>
              <a:t> </a:t>
            </a:r>
            <a:r>
              <a:rPr lang="en-US" b="1" i="1" dirty="0" err="1">
                <a:latin typeface="Arial Rounded MT Bold" pitchFamily="34" charset="0"/>
              </a:rPr>
              <a:t>Kerja</a:t>
            </a:r>
            <a:r>
              <a:rPr lang="en-US" b="1" i="1"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r>
              <a:rPr lang="en-US" dirty="0" err="1">
                <a:latin typeface="Arial Rounded MT Bold" pitchFamily="34" charset="0"/>
              </a:rPr>
              <a:t>bila</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terdapat</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yang </a:t>
            </a:r>
            <a:r>
              <a:rPr lang="en-US" dirty="0" err="1">
                <a:latin typeface="Arial Rounded MT Bold" pitchFamily="34" charset="0"/>
              </a:rPr>
              <a:t>menghalangi</a:t>
            </a:r>
            <a:r>
              <a:rPr lang="en-US" dirty="0">
                <a:latin typeface="Arial Rounded MT Bold" pitchFamily="34" charset="0"/>
              </a:rPr>
              <a:t> </a:t>
            </a:r>
            <a:r>
              <a:rPr lang="en-US" dirty="0" err="1">
                <a:latin typeface="Arial Rounded MT Bold" pitchFamily="34" charset="0"/>
              </a:rPr>
              <a:t>cahaya</a:t>
            </a:r>
            <a:r>
              <a:rPr lang="en-US" dirty="0">
                <a:latin typeface="Arial Rounded MT Bold" pitchFamily="34" charset="0"/>
              </a:rPr>
              <a:t> yang </a:t>
            </a:r>
            <a:r>
              <a:rPr lang="en-US" dirty="0" err="1">
                <a:latin typeface="Arial Rounded MT Bold" pitchFamily="34" charset="0"/>
              </a:rPr>
              <a:t>selalu</a:t>
            </a:r>
            <a:r>
              <a:rPr lang="en-US" dirty="0">
                <a:latin typeface="Arial Rounded MT Bold" pitchFamily="34" charset="0"/>
              </a:rPr>
              <a:t> </a:t>
            </a:r>
            <a:r>
              <a:rPr lang="en-US" dirty="0" err="1">
                <a:latin typeface="Arial Rounded MT Bold" pitchFamily="34" charset="0"/>
              </a:rPr>
              <a:t>diterima</a:t>
            </a:r>
            <a:r>
              <a:rPr lang="en-US" dirty="0">
                <a:latin typeface="Arial Rounded MT Bold" pitchFamily="34" charset="0"/>
              </a:rPr>
              <a:t> </a:t>
            </a:r>
            <a:r>
              <a:rPr lang="en-US" dirty="0" err="1">
                <a:latin typeface="Arial Rounded MT Bold" pitchFamily="34" charset="0"/>
              </a:rPr>
              <a:t>oleh</a:t>
            </a:r>
            <a:r>
              <a:rPr lang="en-US" dirty="0">
                <a:latin typeface="Arial Rounded MT Bold" pitchFamily="34" charset="0"/>
              </a:rPr>
              <a:t> photo cell, </a:t>
            </a:r>
            <a:r>
              <a:rPr lang="en-US" dirty="0" err="1">
                <a:latin typeface="Arial Rounded MT Bold" pitchFamily="34" charset="0"/>
              </a:rPr>
              <a:t>kemudian</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berkurangnya</a:t>
            </a:r>
            <a:r>
              <a:rPr lang="en-US" dirty="0">
                <a:latin typeface="Arial Rounded MT Bold" pitchFamily="34" charset="0"/>
              </a:rPr>
              <a:t> </a:t>
            </a:r>
            <a:r>
              <a:rPr lang="en-US" dirty="0" err="1">
                <a:latin typeface="Arial Rounded MT Bold" pitchFamily="34" charset="0"/>
              </a:rPr>
              <a:t>nilai</a:t>
            </a:r>
            <a:r>
              <a:rPr lang="en-US" dirty="0">
                <a:latin typeface="Arial Rounded MT Bold" pitchFamily="34" charset="0"/>
              </a:rPr>
              <a:t> </a:t>
            </a:r>
            <a:r>
              <a:rPr lang="en-US" dirty="0" err="1">
                <a:latin typeface="Arial Rounded MT Bold" pitchFamily="34" charset="0"/>
              </a:rPr>
              <a:t>cahaya</a:t>
            </a:r>
            <a:r>
              <a:rPr lang="en-US" dirty="0">
                <a:latin typeface="Arial Rounded MT Bold" pitchFamily="34" charset="0"/>
              </a:rPr>
              <a:t> yang </a:t>
            </a:r>
            <a:r>
              <a:rPr lang="en-US" dirty="0" err="1">
                <a:latin typeface="Arial Rounded MT Bold" pitchFamily="34" charset="0"/>
              </a:rPr>
              <a:t>diterima</a:t>
            </a:r>
            <a:r>
              <a:rPr lang="en-US" dirty="0">
                <a:latin typeface="Arial Rounded MT Bold" pitchFamily="34" charset="0"/>
              </a:rPr>
              <a:t> </a:t>
            </a:r>
            <a:r>
              <a:rPr lang="en-US" dirty="0" err="1">
                <a:latin typeface="Arial Rounded MT Bold" pitchFamily="34" charset="0"/>
              </a:rPr>
              <a:t>oleh</a:t>
            </a:r>
            <a:r>
              <a:rPr lang="en-US" dirty="0">
                <a:latin typeface="Arial Rounded MT Bold" pitchFamily="34" charset="0"/>
              </a:rPr>
              <a:t> photo cell </a:t>
            </a:r>
            <a:r>
              <a:rPr lang="en-US" dirty="0" err="1">
                <a:latin typeface="Arial Rounded MT Bold" pitchFamily="34" charset="0"/>
              </a:rPr>
              <a:t>mengakibatkan</a:t>
            </a:r>
            <a:r>
              <a:rPr lang="en-US" dirty="0">
                <a:latin typeface="Arial Rounded MT Bold" pitchFamily="34" charset="0"/>
              </a:rPr>
              <a:t> </a:t>
            </a:r>
            <a:r>
              <a:rPr lang="en-US" dirty="0" err="1">
                <a:latin typeface="Arial Rounded MT Bold" pitchFamily="34" charset="0"/>
              </a:rPr>
              <a:t>rangkaian</a:t>
            </a:r>
            <a:r>
              <a:rPr lang="en-US" dirty="0">
                <a:latin typeface="Arial Rounded MT Bold" pitchFamily="34" charset="0"/>
              </a:rPr>
              <a:t> electronic contact </a:t>
            </a:r>
            <a:r>
              <a:rPr lang="en-US" dirty="0" err="1">
                <a:latin typeface="Arial Rounded MT Bold" pitchFamily="34" charset="0"/>
              </a:rPr>
              <a:t>menjadi</a:t>
            </a:r>
            <a:r>
              <a:rPr lang="en-US" dirty="0">
                <a:latin typeface="Arial Rounded MT Bold" pitchFamily="34" charset="0"/>
              </a:rPr>
              <a:t> </a:t>
            </a:r>
            <a:r>
              <a:rPr lang="en-US" dirty="0" err="1">
                <a:latin typeface="Arial Rounded MT Bold" pitchFamily="34" charset="0"/>
              </a:rPr>
              <a:t>aktif</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alarm </a:t>
            </a:r>
            <a:r>
              <a:rPr lang="en-US" dirty="0" err="1">
                <a:latin typeface="Arial Rounded MT Bold" pitchFamily="34" charset="0"/>
              </a:rPr>
              <a:t>berbunyi</a:t>
            </a:r>
            <a:r>
              <a:rPr lang="en-US" dirty="0">
                <a:latin typeface="Arial Rounded MT Bold" pitchFamily="34" charset="0"/>
              </a:rPr>
              <a:t>.</a:t>
            </a:r>
          </a:p>
          <a:p>
            <a:pPr marL="530225" algn="just">
              <a:defRPr/>
            </a:pPr>
            <a:endParaRPr lang="en-US" b="1" i="1" dirty="0">
              <a:latin typeface="Arial Rounded MT Bold" pitchFamily="34" charset="0"/>
            </a:endParaRPr>
          </a:p>
          <a:p>
            <a:pPr marL="530225" indent="-530225" algn="just">
              <a:defRPr/>
            </a:pPr>
            <a:r>
              <a:rPr lang="en-US" dirty="0">
                <a:latin typeface="Arial Rounded MT Bold" pitchFamily="34" charset="0"/>
              </a:rPr>
              <a:t>2.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Panas</a:t>
            </a:r>
            <a:r>
              <a:rPr lang="en-US" dirty="0">
                <a:latin typeface="Arial Rounded MT Bold" pitchFamily="34" charset="0"/>
              </a:rPr>
              <a:t> ( Heat detector)</a:t>
            </a:r>
          </a:p>
          <a:p>
            <a:pPr marL="265113" indent="-265113" algn="just">
              <a:defRPr/>
            </a:pPr>
            <a:r>
              <a:rPr lang="en-US" dirty="0">
                <a:latin typeface="Arial Rounded MT Bold" pitchFamily="34" charset="0"/>
              </a:rPr>
              <a:t>	</a:t>
            </a:r>
          </a:p>
          <a:p>
            <a:pPr marL="265113" indent="-265113" algn="just">
              <a:defRPr/>
            </a:pPr>
            <a:endParaRPr lang="en-US" dirty="0">
              <a:latin typeface="Arial Rounded MT Bold" pitchFamily="34" charset="0"/>
            </a:endParaRPr>
          </a:p>
        </p:txBody>
      </p:sp>
      <p:pic>
        <p:nvPicPr>
          <p:cNvPr id="12291" name="Picture 4" descr="Photo11"/>
          <p:cNvPicPr>
            <a:picLocks noChangeAspect="1" noChangeArrowheads="1"/>
          </p:cNvPicPr>
          <p:nvPr/>
        </p:nvPicPr>
        <p:blipFill>
          <a:blip r:embed="rId2"/>
          <a:srcRect l="39999" t="38889" b="44136"/>
          <a:stretch>
            <a:fillRect/>
          </a:stretch>
        </p:blipFill>
        <p:spPr bwMode="auto">
          <a:xfrm>
            <a:off x="357188" y="2714625"/>
            <a:ext cx="6072187" cy="3146425"/>
          </a:xfrm>
          <a:prstGeom prst="rect">
            <a:avLst/>
          </a:prstGeom>
          <a:noFill/>
          <a:ln w="9525">
            <a:noFill/>
            <a:miter lim="800000"/>
            <a:headEnd/>
            <a:tailEnd/>
          </a:ln>
        </p:spPr>
      </p:pic>
      <p:sp>
        <p:nvSpPr>
          <p:cNvPr id="5" name="Rectangle 4"/>
          <p:cNvSpPr/>
          <p:nvPr/>
        </p:nvSpPr>
        <p:spPr>
          <a:xfrm>
            <a:off x="3071813" y="2714625"/>
            <a:ext cx="5715000" cy="3571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530225" indent="-530225">
              <a:defRPr/>
            </a:pPr>
            <a:r>
              <a:rPr lang="en-US" dirty="0"/>
              <a:t>( a ). </a:t>
            </a:r>
            <a:r>
              <a:rPr lang="en-US" dirty="0" err="1"/>
              <a:t>Pengindera</a:t>
            </a:r>
            <a:r>
              <a:rPr lang="en-US" dirty="0"/>
              <a:t> </a:t>
            </a:r>
            <a:r>
              <a:rPr lang="en-US" dirty="0" err="1"/>
              <a:t>panas</a:t>
            </a:r>
            <a:r>
              <a:rPr lang="en-US" dirty="0"/>
              <a:t> </a:t>
            </a:r>
            <a:r>
              <a:rPr lang="en-US" dirty="0" err="1"/>
              <a:t>Tipe</a:t>
            </a:r>
            <a:r>
              <a:rPr lang="en-US" dirty="0"/>
              <a:t> </a:t>
            </a:r>
            <a:r>
              <a:rPr lang="en-US" dirty="0" err="1"/>
              <a:t>Pengembangan</a:t>
            </a:r>
            <a:r>
              <a:rPr lang="en-US" dirty="0"/>
              <a:t> </a:t>
            </a:r>
            <a:r>
              <a:rPr lang="en-US" dirty="0" err="1"/>
              <a:t>suhu</a:t>
            </a:r>
            <a:r>
              <a:rPr lang="en-US" dirty="0"/>
              <a:t> ( Rate of Rise Heat Detector )   </a:t>
            </a:r>
          </a:p>
          <a:p>
            <a:pPr marL="530225" indent="-530225">
              <a:defRPr/>
            </a:pPr>
            <a:r>
              <a:rPr lang="en-US" dirty="0"/>
              <a:t> </a:t>
            </a:r>
          </a:p>
          <a:p>
            <a:pPr indent="442913">
              <a:defRPr/>
            </a:pPr>
            <a:r>
              <a:rPr lang="en-US" dirty="0" err="1"/>
              <a:t>Ditreksi</a:t>
            </a:r>
            <a:r>
              <a:rPr lang="en-US" dirty="0"/>
              <a:t>  </a:t>
            </a:r>
            <a:r>
              <a:rPr lang="en-US" dirty="0" err="1"/>
              <a:t>ini</a:t>
            </a:r>
            <a:r>
              <a:rPr lang="en-US" dirty="0"/>
              <a:t> </a:t>
            </a:r>
            <a:r>
              <a:rPr lang="en-US" dirty="0" err="1"/>
              <a:t>memiliki</a:t>
            </a:r>
            <a:r>
              <a:rPr lang="en-US" dirty="0"/>
              <a:t> </a:t>
            </a:r>
            <a:r>
              <a:rPr lang="en-US" dirty="0" err="1"/>
              <a:t>Komponen</a:t>
            </a:r>
            <a:r>
              <a:rPr lang="en-US" dirty="0"/>
              <a:t> :</a:t>
            </a:r>
          </a:p>
          <a:p>
            <a:pPr marL="442913">
              <a:buFont typeface="Wingdings" pitchFamily="2" charset="2"/>
              <a:buChar char="§"/>
              <a:defRPr/>
            </a:pPr>
            <a:endParaRPr lang="en-US" dirty="0"/>
          </a:p>
          <a:p>
            <a:pPr marL="633413" indent="-190500">
              <a:buFont typeface="Wingdings" pitchFamily="2" charset="2"/>
              <a:buChar char="§"/>
              <a:defRPr/>
            </a:pPr>
            <a:r>
              <a:rPr lang="en-US" dirty="0" err="1"/>
              <a:t>Ruang</a:t>
            </a:r>
            <a:r>
              <a:rPr lang="en-US" dirty="0"/>
              <a:t>  </a:t>
            </a:r>
            <a:r>
              <a:rPr lang="en-US" dirty="0" err="1"/>
              <a:t>Deteksi</a:t>
            </a:r>
            <a:r>
              <a:rPr lang="en-US" dirty="0"/>
              <a:t> yang </a:t>
            </a:r>
            <a:r>
              <a:rPr lang="en-US" dirty="0" err="1"/>
              <a:t>dilengkapi</a:t>
            </a:r>
            <a:r>
              <a:rPr lang="en-US" dirty="0"/>
              <a:t> </a:t>
            </a:r>
            <a:r>
              <a:rPr lang="en-US" dirty="0" err="1"/>
              <a:t>membran</a:t>
            </a:r>
            <a:r>
              <a:rPr lang="en-US" dirty="0"/>
              <a:t> ( </a:t>
            </a:r>
            <a:r>
              <a:rPr lang="en-US" dirty="0" err="1"/>
              <a:t>diapraghma</a:t>
            </a:r>
            <a:r>
              <a:rPr lang="en-US" dirty="0"/>
              <a:t>  ) </a:t>
            </a:r>
            <a:r>
              <a:rPr lang="en-US" dirty="0" err="1"/>
              <a:t>dan</a:t>
            </a:r>
            <a:r>
              <a:rPr lang="en-US" dirty="0"/>
              <a:t> </a:t>
            </a:r>
            <a:r>
              <a:rPr lang="en-US" dirty="0" err="1"/>
              <a:t>titik</a:t>
            </a:r>
            <a:r>
              <a:rPr lang="en-US" dirty="0"/>
              <a:t> </a:t>
            </a:r>
            <a:r>
              <a:rPr lang="en-US" dirty="0" err="1"/>
              <a:t>kontak</a:t>
            </a:r>
            <a:r>
              <a:rPr lang="en-US" dirty="0"/>
              <a:t> </a:t>
            </a:r>
            <a:r>
              <a:rPr lang="en-US" dirty="0" err="1"/>
              <a:t>dan</a:t>
            </a:r>
            <a:r>
              <a:rPr lang="en-US" dirty="0"/>
              <a:t> </a:t>
            </a:r>
            <a:r>
              <a:rPr lang="en-US" dirty="0" err="1"/>
              <a:t>fungsi</a:t>
            </a:r>
            <a:r>
              <a:rPr lang="en-US" dirty="0"/>
              <a:t> </a:t>
            </a:r>
            <a:r>
              <a:rPr lang="en-US" dirty="0" err="1"/>
              <a:t>membran</a:t>
            </a:r>
            <a:r>
              <a:rPr lang="en-US" dirty="0"/>
              <a:t> </a:t>
            </a:r>
            <a:r>
              <a:rPr lang="en-US" dirty="0" err="1"/>
              <a:t>diapraghma</a:t>
            </a:r>
            <a:r>
              <a:rPr lang="en-US" dirty="0"/>
              <a:t> </a:t>
            </a:r>
            <a:r>
              <a:rPr lang="en-US" dirty="0" err="1"/>
              <a:t>sebagai</a:t>
            </a:r>
            <a:r>
              <a:rPr lang="en-US" dirty="0"/>
              <a:t> </a:t>
            </a:r>
            <a:r>
              <a:rPr lang="en-US" dirty="0" err="1"/>
              <a:t>pendorong</a:t>
            </a:r>
            <a:r>
              <a:rPr lang="en-US" dirty="0"/>
              <a:t> </a:t>
            </a:r>
            <a:r>
              <a:rPr lang="en-US" dirty="0" err="1"/>
              <a:t>titik</a:t>
            </a:r>
            <a:r>
              <a:rPr lang="en-US" dirty="0"/>
              <a:t> </a:t>
            </a:r>
            <a:r>
              <a:rPr lang="en-US" dirty="0" err="1"/>
              <a:t>kontak</a:t>
            </a:r>
            <a:r>
              <a:rPr lang="en-US" dirty="0"/>
              <a:t> </a:t>
            </a:r>
            <a:r>
              <a:rPr lang="en-US" dirty="0" err="1"/>
              <a:t>tersebut</a:t>
            </a:r>
            <a:r>
              <a:rPr lang="en-US" dirty="0"/>
              <a:t> </a:t>
            </a:r>
            <a:r>
              <a:rPr lang="en-US" dirty="0" err="1"/>
              <a:t>dan</a:t>
            </a:r>
            <a:r>
              <a:rPr lang="en-US" dirty="0"/>
              <a:t> </a:t>
            </a:r>
            <a:r>
              <a:rPr lang="en-US" dirty="0" err="1"/>
              <a:t>lobang</a:t>
            </a:r>
            <a:r>
              <a:rPr lang="en-US" dirty="0"/>
              <a:t> </a:t>
            </a:r>
            <a:r>
              <a:rPr lang="en-US" dirty="0" err="1"/>
              <a:t>ventilasi</a:t>
            </a:r>
            <a:r>
              <a:rPr lang="en-US" dirty="0"/>
              <a:t> </a:t>
            </a:r>
            <a:r>
              <a:rPr lang="en-US" dirty="0" err="1"/>
              <a:t>untuk</a:t>
            </a:r>
            <a:r>
              <a:rPr lang="en-US" dirty="0"/>
              <a:t> </a:t>
            </a:r>
            <a:r>
              <a:rPr lang="en-US" dirty="0" err="1"/>
              <a:t>mengantisipasi</a:t>
            </a:r>
            <a:r>
              <a:rPr lang="en-US" dirty="0"/>
              <a:t> </a:t>
            </a:r>
            <a:r>
              <a:rPr lang="en-US" dirty="0" err="1"/>
              <a:t>bila</a:t>
            </a:r>
            <a:r>
              <a:rPr lang="en-US" dirty="0"/>
              <a:t> </a:t>
            </a:r>
            <a:r>
              <a:rPr lang="en-US" dirty="0" err="1"/>
              <a:t>terjadi</a:t>
            </a:r>
            <a:r>
              <a:rPr lang="en-US" dirty="0"/>
              <a:t> </a:t>
            </a:r>
            <a:r>
              <a:rPr lang="en-US" dirty="0" err="1"/>
              <a:t>pengembangan</a:t>
            </a:r>
            <a:r>
              <a:rPr lang="en-US" dirty="0"/>
              <a:t> </a:t>
            </a:r>
            <a:r>
              <a:rPr lang="en-US" dirty="0" err="1"/>
              <a:t>udara</a:t>
            </a:r>
            <a:r>
              <a:rPr lang="en-US" dirty="0"/>
              <a:t> yang </a:t>
            </a:r>
            <a:r>
              <a:rPr lang="en-US" dirty="0" err="1"/>
              <a:t>bukan</a:t>
            </a:r>
            <a:r>
              <a:rPr lang="en-US" dirty="0"/>
              <a:t> </a:t>
            </a:r>
            <a:r>
              <a:rPr lang="en-US" dirty="0" err="1"/>
              <a:t>karena</a:t>
            </a:r>
            <a:r>
              <a:rPr lang="en-US" dirty="0"/>
              <a:t> </a:t>
            </a:r>
            <a:r>
              <a:rPr lang="en-US" dirty="0" err="1"/>
              <a:t>kejadian</a:t>
            </a:r>
            <a:r>
              <a:rPr lang="en-US" dirty="0"/>
              <a:t> </a:t>
            </a:r>
            <a:r>
              <a:rPr lang="en-US" dirty="0" err="1"/>
              <a:t>kebakaran</a:t>
            </a:r>
            <a:r>
              <a:rPr lang="en-US" dirty="0"/>
              <a:t> </a:t>
            </a:r>
            <a:r>
              <a:rPr lang="en-US" dirty="0" err="1"/>
              <a:t>misalnya</a:t>
            </a:r>
            <a:r>
              <a:rPr lang="en-US" dirty="0"/>
              <a:t> </a:t>
            </a:r>
            <a:r>
              <a:rPr lang="en-US" dirty="0" err="1"/>
              <a:t>cuaca</a:t>
            </a:r>
            <a:r>
              <a:rPr lang="en-US" dirty="0"/>
              <a:t> </a:t>
            </a:r>
            <a:r>
              <a:rPr lang="en-US" dirty="0" err="1"/>
              <a:t>maka</a:t>
            </a:r>
            <a:r>
              <a:rPr lang="en-US" dirty="0"/>
              <a:t> </a:t>
            </a:r>
            <a:r>
              <a:rPr lang="en-US" dirty="0" err="1"/>
              <a:t>udara</a:t>
            </a:r>
            <a:r>
              <a:rPr lang="en-US" dirty="0"/>
              <a:t> </a:t>
            </a:r>
            <a:r>
              <a:rPr lang="en-US" dirty="0" err="1"/>
              <a:t>akan</a:t>
            </a:r>
            <a:r>
              <a:rPr lang="en-US" dirty="0"/>
              <a:t> </a:t>
            </a:r>
            <a:r>
              <a:rPr lang="en-US" dirty="0" err="1"/>
              <a:t>terbuang</a:t>
            </a:r>
            <a:r>
              <a:rPr lang="en-US" dirty="0"/>
              <a:t> </a:t>
            </a:r>
            <a:r>
              <a:rPr lang="en-US" dirty="0" err="1"/>
              <a:t>melalui</a:t>
            </a:r>
            <a:r>
              <a:rPr lang="en-US" dirty="0"/>
              <a:t> </a:t>
            </a:r>
            <a:r>
              <a:rPr lang="en-US" dirty="0" err="1"/>
              <a:t>lubang</a:t>
            </a:r>
            <a:r>
              <a:rPr lang="en-US" dirty="0"/>
              <a:t> </a:t>
            </a:r>
            <a:r>
              <a:rPr lang="en-US" dirty="0" err="1"/>
              <a:t>tersebut</a:t>
            </a:r>
            <a:r>
              <a:rPr lang="en-US" dirty="0"/>
              <a:t>.</a:t>
            </a:r>
          </a:p>
          <a:p>
            <a:pPr algn="ctr">
              <a:defRPr/>
            </a:pPr>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428625"/>
            <a:ext cx="8215313" cy="6462713"/>
          </a:xfrm>
          <a:prstGeom prst="rect">
            <a:avLst/>
          </a:prstGeom>
        </p:spPr>
        <p:txBody>
          <a:bodyPr>
            <a:spAutoFit/>
          </a:bodyPr>
          <a:lstStyle/>
          <a:p>
            <a:pPr marL="530225" algn="just">
              <a:defRPr/>
            </a:pPr>
            <a:r>
              <a:rPr lang="en-US" b="1" i="1" dirty="0" err="1">
                <a:latin typeface="Arial Rounded MT Bold" pitchFamily="34" charset="0"/>
              </a:rPr>
              <a:t>Prinsip</a:t>
            </a:r>
            <a:r>
              <a:rPr lang="en-US" b="1" i="1" dirty="0">
                <a:latin typeface="Arial Rounded MT Bold" pitchFamily="34" charset="0"/>
              </a:rPr>
              <a:t> </a:t>
            </a:r>
            <a:r>
              <a:rPr lang="en-US" b="1" i="1" dirty="0" err="1">
                <a:latin typeface="Arial Rounded MT Bold" pitchFamily="34" charset="0"/>
              </a:rPr>
              <a:t>Kerja</a:t>
            </a:r>
            <a:r>
              <a:rPr lang="en-US" b="1" i="1"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r>
              <a:rPr lang="en-US" dirty="0" err="1">
                <a:latin typeface="Arial Rounded MT Bold" pitchFamily="34" charset="0"/>
              </a:rPr>
              <a:t>bila</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ruangan</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sehingga</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perubahan</a:t>
            </a:r>
            <a:r>
              <a:rPr lang="en-US" dirty="0">
                <a:latin typeface="Arial Rounded MT Bold" pitchFamily="34" charset="0"/>
              </a:rPr>
              <a:t> </a:t>
            </a:r>
            <a:r>
              <a:rPr lang="en-US" dirty="0" err="1">
                <a:latin typeface="Arial Rounded MT Bold" pitchFamily="34" charset="0"/>
              </a:rPr>
              <a:t>suhu</a:t>
            </a:r>
            <a:r>
              <a:rPr lang="en-US" dirty="0">
                <a:latin typeface="Arial Rounded MT Bold" pitchFamily="34" charset="0"/>
              </a:rPr>
              <a:t> yang </a:t>
            </a:r>
            <a:r>
              <a:rPr lang="en-US" dirty="0" err="1">
                <a:latin typeface="Arial Rounded MT Bold" pitchFamily="34" charset="0"/>
              </a:rPr>
              <a:t>cepat</a:t>
            </a:r>
            <a:r>
              <a:rPr lang="en-US" dirty="0">
                <a:latin typeface="Arial Rounded MT Bold" pitchFamily="34" charset="0"/>
              </a:rPr>
              <a:t> </a:t>
            </a:r>
            <a:r>
              <a:rPr lang="en-US" dirty="0" err="1">
                <a:latin typeface="Arial Rounded MT Bold" pitchFamily="34" charset="0"/>
              </a:rPr>
              <a:t>maka</a:t>
            </a:r>
            <a:r>
              <a:rPr lang="en-US" dirty="0">
                <a:latin typeface="Arial Rounded MT Bold" pitchFamily="34" charset="0"/>
              </a:rPr>
              <a:t> </a:t>
            </a:r>
            <a:r>
              <a:rPr lang="en-US" dirty="0" err="1">
                <a:latin typeface="Arial Rounded MT Bold" pitchFamily="34" charset="0"/>
              </a:rPr>
              <a:t>udara</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dalam</a:t>
            </a:r>
            <a:r>
              <a:rPr lang="en-US" dirty="0">
                <a:latin typeface="Arial Rounded MT Bold" pitchFamily="34" charset="0"/>
              </a:rPr>
              <a:t> </a:t>
            </a:r>
            <a:r>
              <a:rPr lang="en-US" dirty="0" err="1">
                <a:latin typeface="Arial Rounded MT Bold" pitchFamily="34" charset="0"/>
              </a:rPr>
              <a:t>ruang</a:t>
            </a:r>
            <a:r>
              <a:rPr lang="en-US"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a:t>
            </a:r>
            <a:r>
              <a:rPr lang="en-US" dirty="0" err="1">
                <a:latin typeface="Arial Rounded MT Bold" pitchFamily="34" charset="0"/>
              </a:rPr>
              <a:t>memuai</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t>
            </a:r>
            <a:r>
              <a:rPr lang="en-US" dirty="0" err="1">
                <a:latin typeface="Arial Rounded MT Bold" pitchFamily="34" charset="0"/>
              </a:rPr>
              <a:t>pemuian</a:t>
            </a:r>
            <a:r>
              <a:rPr lang="en-US" dirty="0">
                <a:latin typeface="Arial Rounded MT Bold" pitchFamily="34" charset="0"/>
              </a:rPr>
              <a:t> </a:t>
            </a:r>
            <a:r>
              <a:rPr lang="en-US" dirty="0" err="1">
                <a:latin typeface="Arial Rounded MT Bold" pitchFamily="34" charset="0"/>
              </a:rPr>
              <a:t>udara</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ruang</a:t>
            </a:r>
            <a:r>
              <a:rPr lang="en-US" dirty="0">
                <a:latin typeface="Arial Rounded MT Bold" pitchFamily="34" charset="0"/>
              </a:rPr>
              <a:t> </a:t>
            </a:r>
            <a:r>
              <a:rPr lang="en-US" dirty="0" err="1">
                <a:latin typeface="Arial Rounded MT Bold" pitchFamily="34" charset="0"/>
              </a:rPr>
              <a:t>tertutup</a:t>
            </a:r>
            <a:r>
              <a:rPr lang="en-US" dirty="0">
                <a:latin typeface="Arial Rounded MT Bold" pitchFamily="34" charset="0"/>
              </a:rPr>
              <a:t> </a:t>
            </a:r>
            <a:r>
              <a:rPr lang="en-US" dirty="0" err="1">
                <a:latin typeface="Arial Rounded MT Bold" pitchFamily="34" charset="0"/>
              </a:rPr>
              <a:t>tersebut</a:t>
            </a:r>
            <a:r>
              <a:rPr lang="en-US" dirty="0">
                <a:latin typeface="Arial Rounded MT Bold" pitchFamily="34" charset="0"/>
              </a:rPr>
              <a:t> </a:t>
            </a:r>
            <a:r>
              <a:rPr lang="en-US" dirty="0" err="1">
                <a:latin typeface="Arial Rounded MT Bold" pitchFamily="34" charset="0"/>
              </a:rPr>
              <a:t>mengakibatkan</a:t>
            </a:r>
            <a:r>
              <a:rPr lang="en-US" dirty="0">
                <a:latin typeface="Arial Rounded MT Bold" pitchFamily="34" charset="0"/>
              </a:rPr>
              <a:t> </a:t>
            </a:r>
            <a:r>
              <a:rPr lang="en-US" dirty="0" err="1">
                <a:latin typeface="Arial Rounded MT Bold" pitchFamily="34" charset="0"/>
              </a:rPr>
              <a:t>membran</a:t>
            </a:r>
            <a:r>
              <a:rPr lang="en-US" dirty="0">
                <a:latin typeface="Arial Rounded MT Bold" pitchFamily="34" charset="0"/>
              </a:rPr>
              <a:t> </a:t>
            </a:r>
            <a:r>
              <a:rPr lang="en-US" dirty="0" err="1">
                <a:latin typeface="Arial Rounded MT Bold" pitchFamily="34" charset="0"/>
              </a:rPr>
              <a:t>terdorong</a:t>
            </a:r>
            <a:r>
              <a:rPr lang="en-US" dirty="0">
                <a:latin typeface="Arial Rounded MT Bold" pitchFamily="34" charset="0"/>
              </a:rPr>
              <a:t> </a:t>
            </a:r>
            <a:r>
              <a:rPr lang="en-US" dirty="0" err="1">
                <a:latin typeface="Arial Rounded MT Bold" pitchFamily="34" charset="0"/>
              </a:rPr>
              <a:t>naik</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terdorongnya</a:t>
            </a:r>
            <a:r>
              <a:rPr lang="en-US" dirty="0">
                <a:latin typeface="Arial Rounded MT Bold" pitchFamily="34" charset="0"/>
              </a:rPr>
              <a:t> </a:t>
            </a:r>
            <a:r>
              <a:rPr lang="en-US" dirty="0" err="1">
                <a:latin typeface="Arial Rounded MT Bold" pitchFamily="34" charset="0"/>
              </a:rPr>
              <a:t>membran</a:t>
            </a:r>
            <a:r>
              <a:rPr lang="en-US" dirty="0">
                <a:latin typeface="Arial Rounded MT Bold" pitchFamily="34" charset="0"/>
              </a:rPr>
              <a:t> </a:t>
            </a:r>
            <a:r>
              <a:rPr lang="en-US" dirty="0" err="1">
                <a:latin typeface="Arial Rounded MT Bold" pitchFamily="34" charset="0"/>
              </a:rPr>
              <a:t>sekaligus</a:t>
            </a:r>
            <a:r>
              <a:rPr lang="en-US" dirty="0">
                <a:latin typeface="Arial Rounded MT Bold" pitchFamily="34" charset="0"/>
              </a:rPr>
              <a:t> </a:t>
            </a:r>
            <a:r>
              <a:rPr lang="en-US" dirty="0" err="1">
                <a:latin typeface="Arial Rounded MT Bold" pitchFamily="34" charset="0"/>
              </a:rPr>
              <a:t>mendorong</a:t>
            </a:r>
            <a:r>
              <a:rPr lang="en-US" dirty="0">
                <a:latin typeface="Arial Rounded MT Bold" pitchFamily="34" charset="0"/>
              </a:rPr>
              <a:t> mechanical </a:t>
            </a:r>
            <a:r>
              <a:rPr lang="en-US" dirty="0" err="1">
                <a:latin typeface="Arial Rounded MT Bold" pitchFamily="34" charset="0"/>
              </a:rPr>
              <a:t>contac</a:t>
            </a:r>
            <a:r>
              <a:rPr lang="en-US" dirty="0">
                <a:latin typeface="Arial Rounded MT Bold" pitchFamily="34" charset="0"/>
              </a:rPr>
              <a:t> </a:t>
            </a:r>
            <a:r>
              <a:rPr lang="en-US" dirty="0" err="1">
                <a:latin typeface="Arial Rounded MT Bold" pitchFamily="34" charset="0"/>
              </a:rPr>
              <a:t>menjadi</a:t>
            </a:r>
            <a:r>
              <a:rPr lang="en-US" dirty="0">
                <a:latin typeface="Arial Rounded MT Bold" pitchFamily="34" charset="0"/>
              </a:rPr>
              <a:t> </a:t>
            </a:r>
            <a:r>
              <a:rPr lang="en-US" dirty="0" err="1">
                <a:latin typeface="Arial Rounded MT Bold" pitchFamily="34" charset="0"/>
              </a:rPr>
              <a:t>aktif</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demikian</a:t>
            </a:r>
            <a:r>
              <a:rPr lang="en-US" dirty="0">
                <a:latin typeface="Arial Rounded MT Bold" pitchFamily="34" charset="0"/>
              </a:rPr>
              <a:t> alarm </a:t>
            </a:r>
            <a:r>
              <a:rPr lang="en-US" dirty="0" err="1">
                <a:latin typeface="Arial Rounded MT Bold" pitchFamily="34" charset="0"/>
              </a:rPr>
              <a:t>berbunyi</a:t>
            </a:r>
            <a:r>
              <a:rPr lang="en-US" dirty="0">
                <a:latin typeface="Arial Rounded MT Bold" pitchFamily="34" charset="0"/>
              </a:rPr>
              <a:t>.</a:t>
            </a:r>
          </a:p>
          <a:p>
            <a:pPr marL="88900">
              <a:defRPr/>
            </a:pPr>
            <a:endParaRPr lang="en-US" b="1" i="1" dirty="0">
              <a:latin typeface="Arial Rounded MT Bold" pitchFamily="34" charset="0"/>
            </a:endParaRPr>
          </a:p>
          <a:p>
            <a:pPr marL="431800" indent="-342900">
              <a:buFontTx/>
              <a:buAutoNum type="alphaLcParenBoth" startAt="2"/>
              <a:defRPr/>
            </a:pPr>
            <a:r>
              <a:rPr lang="en-US" dirty="0">
                <a:latin typeface="Arial Rounded MT Bold" pitchFamily="34" charset="0"/>
              </a:rPr>
              <a:t>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panas</a:t>
            </a:r>
            <a:r>
              <a:rPr lang="en-US" dirty="0">
                <a:latin typeface="Arial Rounded MT Bold" pitchFamily="34" charset="0"/>
              </a:rPr>
              <a:t> </a:t>
            </a:r>
            <a:r>
              <a:rPr lang="en-US" dirty="0" err="1">
                <a:latin typeface="Arial Rounded MT Bold" pitchFamily="34" charset="0"/>
              </a:rPr>
              <a:t>Suhu</a:t>
            </a:r>
            <a:r>
              <a:rPr lang="en-US" dirty="0">
                <a:latin typeface="Arial Rounded MT Bold" pitchFamily="34" charset="0"/>
              </a:rPr>
              <a:t> </a:t>
            </a:r>
            <a:r>
              <a:rPr lang="en-US" dirty="0" err="1">
                <a:latin typeface="Arial Rounded MT Bold" pitchFamily="34" charset="0"/>
              </a:rPr>
              <a:t>Tetap</a:t>
            </a:r>
            <a:r>
              <a:rPr lang="en-US" dirty="0">
                <a:latin typeface="Arial Rounded MT Bold" pitchFamily="34" charset="0"/>
              </a:rPr>
              <a:t> ( Fixed </a:t>
            </a:r>
            <a:r>
              <a:rPr lang="en-US" dirty="0" err="1">
                <a:latin typeface="Arial Rounded MT Bold" pitchFamily="34" charset="0"/>
              </a:rPr>
              <a:t>Temperatur</a:t>
            </a:r>
            <a:r>
              <a:rPr lang="en-US" dirty="0">
                <a:latin typeface="Arial Rounded MT Bold" pitchFamily="34" charset="0"/>
              </a:rPr>
              <a:t>)</a:t>
            </a:r>
          </a:p>
          <a:p>
            <a:pPr marL="530225" indent="-441325">
              <a:defRPr/>
            </a:pPr>
            <a:r>
              <a:rPr lang="en-US" dirty="0">
                <a:latin typeface="Arial Rounded MT Bold" pitchFamily="34" charset="0"/>
              </a:rPr>
              <a:t>	</a:t>
            </a:r>
            <a:r>
              <a:rPr lang="en-US" dirty="0" err="1">
                <a:latin typeface="Arial Rounded MT Bold" pitchFamily="34" charset="0"/>
              </a:rPr>
              <a:t>Komponen</a:t>
            </a:r>
            <a:r>
              <a:rPr lang="en-US" dirty="0">
                <a:latin typeface="Arial Rounded MT Bold" pitchFamily="34" charset="0"/>
              </a:rPr>
              <a:t> – </a:t>
            </a:r>
            <a:r>
              <a:rPr lang="en-US" dirty="0" err="1">
                <a:latin typeface="Arial Rounded MT Bold" pitchFamily="34" charset="0"/>
              </a:rPr>
              <a:t>komponen</a:t>
            </a:r>
            <a:r>
              <a:rPr lang="en-US"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a:t>
            </a:r>
          </a:p>
          <a:p>
            <a:pPr marL="530225" indent="-441325">
              <a:defRPr/>
            </a:pPr>
            <a:endParaRPr lang="en-US" dirty="0">
              <a:latin typeface="Arial Rounded MT Bold" pitchFamily="34" charset="0"/>
            </a:endParaRPr>
          </a:p>
          <a:p>
            <a:pPr marL="530225" indent="-441325">
              <a:buFont typeface="Wingdings" pitchFamily="2" charset="2"/>
              <a:buChar char="§"/>
              <a:defRPr/>
            </a:pPr>
            <a:r>
              <a:rPr lang="en-US" dirty="0" err="1">
                <a:latin typeface="Arial Rounded MT Bold" pitchFamily="34" charset="0"/>
              </a:rPr>
              <a:t>Elemen</a:t>
            </a:r>
            <a:r>
              <a:rPr lang="en-US" dirty="0">
                <a:latin typeface="Arial Rounded MT Bold" pitchFamily="34" charset="0"/>
              </a:rPr>
              <a:t> </a:t>
            </a:r>
            <a:r>
              <a:rPr lang="en-US" dirty="0" err="1">
                <a:latin typeface="Arial Rounded MT Bold" pitchFamily="34" charset="0"/>
              </a:rPr>
              <a:t>peka</a:t>
            </a:r>
            <a:r>
              <a:rPr lang="en-US" dirty="0">
                <a:latin typeface="Arial Rounded MT Bold" pitchFamily="34" charset="0"/>
              </a:rPr>
              <a:t> yang </a:t>
            </a:r>
            <a:r>
              <a:rPr lang="en-US" dirty="0" err="1">
                <a:latin typeface="Arial Rounded MT Bold" pitchFamily="34" charset="0"/>
              </a:rPr>
              <a:t>didalamnya</a:t>
            </a:r>
            <a:r>
              <a:rPr lang="en-US" dirty="0">
                <a:latin typeface="Arial Rounded MT Bold" pitchFamily="34" charset="0"/>
              </a:rPr>
              <a:t> </a:t>
            </a:r>
            <a:r>
              <a:rPr lang="en-US" dirty="0" err="1">
                <a:latin typeface="Arial Rounded MT Bold" pitchFamily="34" charset="0"/>
              </a:rPr>
              <a:t>menggunakan</a:t>
            </a:r>
            <a:r>
              <a:rPr lang="en-US" dirty="0">
                <a:latin typeface="Arial Rounded MT Bold" pitchFamily="34" charset="0"/>
              </a:rPr>
              <a:t> </a:t>
            </a:r>
            <a:r>
              <a:rPr lang="en-US" dirty="0" err="1">
                <a:latin typeface="Arial Rounded MT Bold" pitchFamily="34" charset="0"/>
              </a:rPr>
              <a:t>dwi</a:t>
            </a:r>
            <a:r>
              <a:rPr lang="en-US" dirty="0">
                <a:latin typeface="Arial Rounded MT Bold" pitchFamily="34" charset="0"/>
              </a:rPr>
              <a:t> </a:t>
            </a:r>
            <a:r>
              <a:rPr lang="en-US" dirty="0" err="1">
                <a:latin typeface="Arial Rounded MT Bold" pitchFamily="34" charset="0"/>
              </a:rPr>
              <a:t>logam</a:t>
            </a:r>
            <a:r>
              <a:rPr lang="en-US" dirty="0">
                <a:latin typeface="Arial Rounded MT Bold" pitchFamily="34" charset="0"/>
              </a:rPr>
              <a:t> ( sensor bimetal )</a:t>
            </a:r>
          </a:p>
          <a:p>
            <a:pPr marL="530225" indent="-441325">
              <a:buFont typeface="Wingdings" pitchFamily="2" charset="2"/>
              <a:buChar char="§"/>
              <a:defRPr/>
            </a:pPr>
            <a:r>
              <a:rPr lang="en-US" dirty="0">
                <a:latin typeface="Arial Rounded MT Bold" pitchFamily="34" charset="0"/>
              </a:rPr>
              <a:t>Mechanical Contact</a:t>
            </a:r>
          </a:p>
          <a:p>
            <a:pPr marL="530225" indent="-441325">
              <a:buFont typeface="Wingdings" pitchFamily="2" charset="2"/>
              <a:buChar char="§"/>
              <a:defRPr/>
            </a:pPr>
            <a:endParaRPr lang="en-US" dirty="0">
              <a:latin typeface="Arial Rounded MT Bold" pitchFamily="34" charset="0"/>
            </a:endParaRPr>
          </a:p>
          <a:p>
            <a:pPr marL="530225" indent="-441325" algn="just">
              <a:defRPr/>
            </a:pPr>
            <a:r>
              <a:rPr lang="en-US" dirty="0">
                <a:latin typeface="Arial Rounded MT Bold" pitchFamily="34" charset="0"/>
              </a:rPr>
              <a:t>	</a:t>
            </a:r>
            <a:r>
              <a:rPr lang="en-US" b="1" i="1" dirty="0" err="1">
                <a:latin typeface="Arial Rounded MT Bold" pitchFamily="34" charset="0"/>
              </a:rPr>
              <a:t>Prinsip</a:t>
            </a:r>
            <a:r>
              <a:rPr lang="en-US" b="1" i="1" dirty="0">
                <a:latin typeface="Arial Rounded MT Bold" pitchFamily="34" charset="0"/>
              </a:rPr>
              <a:t> </a:t>
            </a:r>
            <a:r>
              <a:rPr lang="en-US" b="1" i="1" dirty="0" err="1">
                <a:latin typeface="Arial Rounded MT Bold" pitchFamily="34" charset="0"/>
              </a:rPr>
              <a:t>kerja</a:t>
            </a:r>
            <a:r>
              <a:rPr lang="en-US" b="1" i="1"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r>
              <a:rPr lang="en-US" dirty="0" err="1">
                <a:latin typeface="Arial Rounded MT Bold" pitchFamily="34" charset="0"/>
              </a:rPr>
              <a:t>bila</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elemen</a:t>
            </a:r>
            <a:r>
              <a:rPr lang="en-US" dirty="0">
                <a:latin typeface="Arial Rounded MT Bold" pitchFamily="34" charset="0"/>
              </a:rPr>
              <a:t> </a:t>
            </a:r>
            <a:r>
              <a:rPr lang="en-US" dirty="0" err="1">
                <a:latin typeface="Arial Rounded MT Bold" pitchFamily="34" charset="0"/>
              </a:rPr>
              <a:t>peka</a:t>
            </a:r>
            <a:r>
              <a:rPr lang="en-US" dirty="0">
                <a:latin typeface="Arial Rounded MT Bold" pitchFamily="34" charset="0"/>
              </a:rPr>
              <a:t> </a:t>
            </a:r>
            <a:r>
              <a:rPr lang="en-US" dirty="0" err="1">
                <a:latin typeface="Arial Rounded MT Bold" pitchFamily="34" charset="0"/>
              </a:rPr>
              <a:t>menerima</a:t>
            </a:r>
            <a:r>
              <a:rPr lang="en-US" dirty="0">
                <a:latin typeface="Arial Rounded MT Bold" pitchFamily="34" charset="0"/>
              </a:rPr>
              <a:t> </a:t>
            </a:r>
            <a:r>
              <a:rPr lang="en-US" dirty="0" err="1">
                <a:latin typeface="Arial Rounded MT Bold" pitchFamily="34" charset="0"/>
              </a:rPr>
              <a:t>panas</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derajat</a:t>
            </a:r>
            <a:r>
              <a:rPr lang="en-US" dirty="0">
                <a:latin typeface="Arial Rounded MT Bold" pitchFamily="34" charset="0"/>
              </a:rPr>
              <a:t> </a:t>
            </a:r>
            <a:r>
              <a:rPr lang="en-US" dirty="0" err="1">
                <a:latin typeface="Arial Rounded MT Bold" pitchFamily="34" charset="0"/>
              </a:rPr>
              <a:t>suhu</a:t>
            </a:r>
            <a:r>
              <a:rPr lang="en-US" dirty="0">
                <a:latin typeface="Arial Rounded MT Bold" pitchFamily="34" charset="0"/>
              </a:rPr>
              <a:t> yang </a:t>
            </a:r>
            <a:r>
              <a:rPr lang="en-US" dirty="0" err="1">
                <a:latin typeface="Arial Rounded MT Bold" pitchFamily="34" charset="0"/>
              </a:rPr>
              <a:t>ditentukan</a:t>
            </a:r>
            <a:r>
              <a:rPr lang="en-US" dirty="0">
                <a:latin typeface="Arial Rounded MT Bold" pitchFamily="34" charset="0"/>
              </a:rPr>
              <a:t> </a:t>
            </a:r>
            <a:r>
              <a:rPr lang="en-US" dirty="0" err="1">
                <a:latin typeface="Arial Rounded MT Bold" pitchFamily="34" charset="0"/>
              </a:rPr>
              <a:t>oleh</a:t>
            </a:r>
            <a:r>
              <a:rPr lang="en-US" dirty="0">
                <a:latin typeface="Arial Rounded MT Bold" pitchFamily="34" charset="0"/>
              </a:rPr>
              <a:t> </a:t>
            </a:r>
            <a:r>
              <a:rPr lang="en-US" dirty="0" err="1">
                <a:latin typeface="Arial Rounded MT Bold" pitchFamily="34" charset="0"/>
              </a:rPr>
              <a:t>kepekaan</a:t>
            </a:r>
            <a:r>
              <a:rPr lang="en-US"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a:t>
            </a:r>
            <a:r>
              <a:rPr lang="en-US" dirty="0" err="1">
                <a:latin typeface="Arial Rounded MT Bold" pitchFamily="34" charset="0"/>
              </a:rPr>
              <a:t>maka</a:t>
            </a:r>
            <a:r>
              <a:rPr lang="en-US" dirty="0">
                <a:latin typeface="Arial Rounded MT Bold" pitchFamily="34" charset="0"/>
              </a:rPr>
              <a:t> sensor bimetal </a:t>
            </a:r>
            <a:r>
              <a:rPr lang="en-US" dirty="0" err="1">
                <a:latin typeface="Arial Rounded MT Bold" pitchFamily="34" charset="0"/>
              </a:rPr>
              <a:t>mendorong</a:t>
            </a:r>
            <a:r>
              <a:rPr lang="en-US" dirty="0">
                <a:latin typeface="Arial Rounded MT Bold" pitchFamily="34" charset="0"/>
              </a:rPr>
              <a:t> mechanical contact </a:t>
            </a:r>
            <a:r>
              <a:rPr lang="en-US" dirty="0" err="1">
                <a:latin typeface="Arial Rounded MT Bold" pitchFamily="34" charset="0"/>
              </a:rPr>
              <a:t>menjadi</a:t>
            </a:r>
            <a:r>
              <a:rPr lang="en-US" dirty="0">
                <a:latin typeface="Arial Rounded MT Bold" pitchFamily="34" charset="0"/>
              </a:rPr>
              <a:t> </a:t>
            </a:r>
            <a:r>
              <a:rPr lang="en-US" dirty="0" err="1">
                <a:latin typeface="Arial Rounded MT Bold" pitchFamily="34" charset="0"/>
              </a:rPr>
              <a:t>aktif</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demikian</a:t>
            </a:r>
            <a:r>
              <a:rPr lang="en-US" dirty="0">
                <a:latin typeface="Arial Rounded MT Bold" pitchFamily="34" charset="0"/>
              </a:rPr>
              <a:t> alarm </a:t>
            </a:r>
            <a:r>
              <a:rPr lang="en-US" dirty="0" err="1">
                <a:latin typeface="Arial Rounded MT Bold" pitchFamily="34" charset="0"/>
              </a:rPr>
              <a:t>berbunyi</a:t>
            </a:r>
            <a:r>
              <a:rPr lang="en-US" dirty="0">
                <a:latin typeface="Arial Rounded MT Bold" pitchFamily="34" charset="0"/>
              </a:rPr>
              <a:t>.</a:t>
            </a:r>
          </a:p>
          <a:p>
            <a:pPr marL="530225" indent="-441325" algn="just">
              <a:defRPr/>
            </a:pPr>
            <a:endParaRPr lang="en-US" b="1" i="1" dirty="0">
              <a:latin typeface="Arial Rounded MT Bold" pitchFamily="34" charset="0"/>
            </a:endParaRPr>
          </a:p>
          <a:p>
            <a:pPr marL="530225" indent="-441325" algn="just">
              <a:defRPr/>
            </a:pPr>
            <a:r>
              <a:rPr lang="en-US" b="1" i="1" dirty="0">
                <a:latin typeface="Arial Rounded MT Bold" pitchFamily="34" charset="0"/>
              </a:rPr>
              <a:t>	</a:t>
            </a:r>
            <a:r>
              <a:rPr lang="en-US" dirty="0" err="1">
                <a:latin typeface="Arial Rounded MT Bold" pitchFamily="34" charset="0"/>
              </a:rPr>
              <a:t>Alat</a:t>
            </a:r>
            <a:r>
              <a:rPr lang="en-US"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juga</a:t>
            </a:r>
            <a:r>
              <a:rPr lang="en-US" dirty="0">
                <a:latin typeface="Arial Rounded MT Bold" pitchFamily="34" charset="0"/>
              </a:rPr>
              <a:t> </a:t>
            </a:r>
            <a:r>
              <a:rPr lang="en-US" dirty="0" err="1">
                <a:latin typeface="Arial Rounded MT Bold" pitchFamily="34" charset="0"/>
              </a:rPr>
              <a:t>dikombinasikan</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tipe</a:t>
            </a:r>
            <a:r>
              <a:rPr lang="en-US" dirty="0">
                <a:latin typeface="Arial Rounded MT Bold" pitchFamily="34" charset="0"/>
              </a:rPr>
              <a:t> Rate Of rise,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demikian</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bekerja</a:t>
            </a:r>
            <a:r>
              <a:rPr lang="en-US" dirty="0">
                <a:latin typeface="Arial Rounded MT Bold" pitchFamily="34" charset="0"/>
              </a:rPr>
              <a:t> </a:t>
            </a:r>
            <a:r>
              <a:rPr lang="en-US" dirty="0" err="1">
                <a:latin typeface="Arial Rounded MT Bold" pitchFamily="34" charset="0"/>
              </a:rPr>
              <a:t>secara</a:t>
            </a:r>
            <a:r>
              <a:rPr lang="en-US" dirty="0">
                <a:latin typeface="Arial Rounded MT Bold" pitchFamily="34" charset="0"/>
              </a:rPr>
              <a:t> Fixed </a:t>
            </a:r>
            <a:r>
              <a:rPr lang="en-US" dirty="0" err="1">
                <a:latin typeface="Arial Rounded MT Bold" pitchFamily="34" charset="0"/>
              </a:rPr>
              <a:t>Temperatur</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bekerja</a:t>
            </a:r>
            <a:r>
              <a:rPr lang="en-US" dirty="0">
                <a:latin typeface="Arial Rounded MT Bold" pitchFamily="34" charset="0"/>
              </a:rPr>
              <a:t> </a:t>
            </a:r>
            <a:r>
              <a:rPr lang="en-US" dirty="0" err="1">
                <a:latin typeface="Arial Rounded MT Bold" pitchFamily="34" charset="0"/>
              </a:rPr>
              <a:t>secara</a:t>
            </a:r>
            <a:r>
              <a:rPr lang="en-US" dirty="0">
                <a:latin typeface="Arial Rounded MT Bold" pitchFamily="34" charset="0"/>
              </a:rPr>
              <a:t> Rate of Rise.</a:t>
            </a:r>
            <a:endParaRPr lang="en-US" b="1" i="1" dirty="0">
              <a:latin typeface="Arial Rounded MT Bold" pitchFamily="34" charset="0"/>
            </a:endParaRPr>
          </a:p>
          <a:p>
            <a:pPr marL="530225" indent="-441325">
              <a:buFontTx/>
              <a:buAutoNum type="alphaLcParenBoth" startAt="2"/>
              <a:defRPr/>
            </a:pPr>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00063" y="500063"/>
            <a:ext cx="8143875" cy="5078412"/>
          </a:xfrm>
          <a:prstGeom prst="rect">
            <a:avLst/>
          </a:prstGeom>
          <a:noFill/>
          <a:ln w="9525">
            <a:noFill/>
            <a:miter lim="800000"/>
            <a:headEnd/>
            <a:tailEnd/>
          </a:ln>
        </p:spPr>
        <p:txBody>
          <a:bodyPr>
            <a:spAutoFit/>
          </a:bodyPr>
          <a:lstStyle/>
          <a:p>
            <a:pPr marL="530225" indent="-441325" algn="just"/>
            <a:endParaRPr lang="en-US">
              <a:latin typeface="Arial Rounded MT Bold" pitchFamily="34" charset="0"/>
            </a:endParaRPr>
          </a:p>
          <a:p>
            <a:pPr marL="530225" indent="-441325" algn="just"/>
            <a:r>
              <a:rPr lang="en-US">
                <a:latin typeface="Arial Rounded MT Bold" pitchFamily="34" charset="0"/>
              </a:rPr>
              <a:t>Pengindera Nyala Api ( Flame Detctor)</a:t>
            </a:r>
          </a:p>
          <a:p>
            <a:pPr marL="530225" indent="-441325" algn="just"/>
            <a:r>
              <a:rPr lang="en-US">
                <a:latin typeface="Arial Rounded MT Bold" pitchFamily="34" charset="0"/>
              </a:rPr>
              <a:t>Pengindera ini terbagi atas 2 kepekaan pengindera yaitu :</a:t>
            </a:r>
          </a:p>
          <a:p>
            <a:pPr marL="530225" indent="-441325" algn="just"/>
            <a:endParaRPr lang="en-US">
              <a:latin typeface="Arial Rounded MT Bold" pitchFamily="34" charset="0"/>
            </a:endParaRPr>
          </a:p>
          <a:p>
            <a:pPr marL="530225" indent="-441325" algn="just"/>
            <a:endParaRPr lang="en-US">
              <a:latin typeface="Arial Rounded MT Bold" pitchFamily="34" charset="0"/>
            </a:endParaRPr>
          </a:p>
          <a:p>
            <a:pPr marL="530225" indent="-441325" algn="just"/>
            <a:endParaRPr lang="en-US">
              <a:latin typeface="Arial Rounded MT Bold" pitchFamily="34" charset="0"/>
            </a:endParaRPr>
          </a:p>
          <a:p>
            <a:pPr marL="530225" indent="-441325" algn="just">
              <a:buFontTx/>
              <a:buAutoNum type="alphaLcParenBoth"/>
            </a:pPr>
            <a:r>
              <a:rPr lang="en-US">
                <a:latin typeface="Arial Rounded MT Bold" pitchFamily="34" charset="0"/>
              </a:rPr>
              <a:t>Ultra Violet Flame Detector.</a:t>
            </a:r>
          </a:p>
          <a:p>
            <a:pPr marL="530225" indent="-441325" algn="just"/>
            <a:r>
              <a:rPr lang="en-US">
                <a:latin typeface="Arial Rounded MT Bold" pitchFamily="34" charset="0"/>
              </a:rPr>
              <a:t>	Alat diteksi inisensitif terhadap cahaya api yang memancarkan cahaya putih kebiru-biruan dan biasanya alat ini dipasang untuk melindungi benda-benda yang bila terbakar memancarkan cahaya putih kebru-biruan seperti contoh; natrium, alkohol dll.</a:t>
            </a:r>
          </a:p>
          <a:p>
            <a:pPr marL="530225" indent="-441325" algn="just"/>
            <a:endParaRPr lang="en-US">
              <a:latin typeface="Arial Rounded MT Bold" pitchFamily="34" charset="0"/>
            </a:endParaRPr>
          </a:p>
          <a:p>
            <a:pPr marL="530225" indent="-441325" algn="just"/>
            <a:endParaRPr lang="en-US">
              <a:latin typeface="Arial Rounded MT Bold" pitchFamily="34" charset="0"/>
            </a:endParaRPr>
          </a:p>
          <a:p>
            <a:pPr marL="530225" indent="-441325" algn="just"/>
            <a:endParaRPr lang="en-US">
              <a:latin typeface="Arial Rounded MT Bold" pitchFamily="34" charset="0"/>
            </a:endParaRPr>
          </a:p>
          <a:p>
            <a:pPr marL="530225" indent="-441325" algn="just">
              <a:buFontTx/>
              <a:buAutoNum type="alphaLcParenBoth" startAt="2"/>
            </a:pPr>
            <a:r>
              <a:rPr lang="en-US">
                <a:latin typeface="Arial Rounded MT Bold" pitchFamily="34" charset="0"/>
              </a:rPr>
              <a:t>Infra Red Flame detector.</a:t>
            </a:r>
          </a:p>
          <a:p>
            <a:pPr marL="987425" lvl="1" indent="-441325" algn="just">
              <a:buFontTx/>
              <a:buAutoNum type="alphaLcParenBoth" startAt="2"/>
            </a:pPr>
            <a:r>
              <a:rPr lang="en-US">
                <a:latin typeface="Arial Rounded MT Bold" pitchFamily="34" charset="0"/>
              </a:rPr>
              <a:t>Alat diteksi ini sensitif terhadap cahaya api yang memancarkan cahaya infra merah, karena alat diteksi ini dilengkapi dengan filter amplifier untuk cahaya infra merah.</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85750"/>
            <a:ext cx="8501062" cy="2154238"/>
          </a:xfrm>
          <a:prstGeom prst="rect">
            <a:avLst/>
          </a:prstGeom>
        </p:spPr>
        <p:txBody>
          <a:bodyPr>
            <a:spAutoFit/>
          </a:bodyPr>
          <a:lstStyle/>
          <a:p>
            <a:pPr marL="530225" indent="-441325" algn="just">
              <a:defRPr/>
            </a:pPr>
            <a:r>
              <a:rPr lang="en-US" dirty="0">
                <a:latin typeface="Arial Rounded MT Bold" pitchFamily="34" charset="0"/>
              </a:rPr>
              <a:t>b. </a:t>
            </a:r>
            <a:r>
              <a:rPr lang="en-US" sz="1400" dirty="0" err="1">
                <a:latin typeface="Arial Rounded MT Bold" pitchFamily="34" charset="0"/>
              </a:rPr>
              <a:t>Pemasangan</a:t>
            </a:r>
            <a:r>
              <a:rPr lang="en-US" sz="1400" dirty="0">
                <a:latin typeface="Arial Rounded MT Bold" pitchFamily="34" charset="0"/>
              </a:rPr>
              <a:t> Detector </a:t>
            </a:r>
            <a:r>
              <a:rPr lang="en-US" sz="1400" dirty="0" err="1">
                <a:latin typeface="Arial Rounded MT Bold" pitchFamily="34" charset="0"/>
              </a:rPr>
              <a:t>kebakaran</a:t>
            </a:r>
            <a:endParaRPr lang="en-US" sz="1400" dirty="0">
              <a:latin typeface="Arial Rounded MT Bold" pitchFamily="34" charset="0"/>
            </a:endParaRPr>
          </a:p>
          <a:p>
            <a:pPr marL="530225" indent="-441325" algn="just">
              <a:defRPr/>
            </a:pPr>
            <a:endParaRPr lang="en-US" sz="1400" dirty="0">
              <a:latin typeface="Arial Rounded MT Bold" pitchFamily="34" charset="0"/>
            </a:endParaRPr>
          </a:p>
          <a:p>
            <a:pPr marL="354013" indent="-265113" algn="just">
              <a:defRPr/>
            </a:pPr>
            <a:r>
              <a:rPr lang="en-US" sz="1400" dirty="0">
                <a:latin typeface="Arial Rounded MT Bold" pitchFamily="34" charset="0"/>
              </a:rPr>
              <a:t>	</a:t>
            </a:r>
            <a:r>
              <a:rPr lang="en-US" sz="1400" dirty="0" err="1">
                <a:latin typeface="Arial Rounded MT Bold" pitchFamily="34" charset="0"/>
              </a:rPr>
              <a:t>Komponen</a:t>
            </a:r>
            <a:r>
              <a:rPr lang="en-US" sz="1400" dirty="0">
                <a:latin typeface="Arial Rounded MT Bold" pitchFamily="34" charset="0"/>
              </a:rPr>
              <a:t> </a:t>
            </a:r>
            <a:r>
              <a:rPr lang="en-US" sz="1400" dirty="0" err="1">
                <a:latin typeface="Arial Rounded MT Bold" pitchFamily="34" charset="0"/>
              </a:rPr>
              <a:t>untuk</a:t>
            </a:r>
            <a:r>
              <a:rPr lang="en-US" sz="1400" dirty="0">
                <a:latin typeface="Arial Rounded MT Bold" pitchFamily="34" charset="0"/>
              </a:rPr>
              <a:t> </a:t>
            </a:r>
            <a:r>
              <a:rPr lang="en-US" sz="1400" dirty="0" err="1">
                <a:latin typeface="Arial Rounded MT Bold" pitchFamily="34" charset="0"/>
              </a:rPr>
              <a:t>sistem</a:t>
            </a:r>
            <a:r>
              <a:rPr lang="en-US" sz="1400" dirty="0">
                <a:latin typeface="Arial Rounded MT Bold" pitchFamily="34" charset="0"/>
              </a:rPr>
              <a:t> </a:t>
            </a:r>
            <a:r>
              <a:rPr lang="en-US" sz="1400" dirty="0" err="1">
                <a:latin typeface="Arial Rounded MT Bold" pitchFamily="34" charset="0"/>
              </a:rPr>
              <a:t>deteksi</a:t>
            </a:r>
            <a:r>
              <a:rPr lang="en-US" sz="1400" dirty="0">
                <a:latin typeface="Arial Rounded MT Bold" pitchFamily="34" charset="0"/>
              </a:rPr>
              <a:t> </a:t>
            </a:r>
            <a:r>
              <a:rPr lang="en-US" sz="1400" dirty="0" err="1">
                <a:latin typeface="Arial Rounded MT Bold" pitchFamily="34" charset="0"/>
              </a:rPr>
              <a:t>dan</a:t>
            </a:r>
            <a:r>
              <a:rPr lang="en-US" sz="1400" dirty="0">
                <a:latin typeface="Arial Rounded MT Bold" pitchFamily="34" charset="0"/>
              </a:rPr>
              <a:t> alarm </a:t>
            </a:r>
            <a:r>
              <a:rPr lang="en-US" sz="1400" dirty="0" err="1">
                <a:latin typeface="Arial Rounded MT Bold" pitchFamily="34" charset="0"/>
              </a:rPr>
              <a:t>kebakaran</a:t>
            </a:r>
            <a:r>
              <a:rPr lang="en-US" sz="1400" dirty="0">
                <a:latin typeface="Arial Rounded MT Bold" pitchFamily="34" charset="0"/>
              </a:rPr>
              <a:t> yang </a:t>
            </a:r>
            <a:r>
              <a:rPr lang="en-US" sz="1400" dirty="0" err="1">
                <a:latin typeface="Arial Rounded MT Bold" pitchFamily="34" charset="0"/>
              </a:rPr>
              <a:t>boleh</a:t>
            </a:r>
            <a:r>
              <a:rPr lang="en-US" sz="1400" dirty="0">
                <a:latin typeface="Arial Rounded MT Bold" pitchFamily="34" charset="0"/>
              </a:rPr>
              <a:t> </a:t>
            </a:r>
            <a:r>
              <a:rPr lang="en-US" sz="1400" dirty="0" err="1">
                <a:latin typeface="Arial Rounded MT Bold" pitchFamily="34" charset="0"/>
              </a:rPr>
              <a:t>digunakan</a:t>
            </a:r>
            <a:r>
              <a:rPr lang="en-US" sz="1400" dirty="0">
                <a:latin typeface="Arial Rounded MT Bold" pitchFamily="34" charset="0"/>
              </a:rPr>
              <a:t> </a:t>
            </a:r>
            <a:r>
              <a:rPr lang="en-US" sz="1400" dirty="0" err="1">
                <a:latin typeface="Arial Rounded MT Bold" pitchFamily="34" charset="0"/>
              </a:rPr>
              <a:t>dan</a:t>
            </a:r>
            <a:r>
              <a:rPr lang="en-US" sz="1400" dirty="0">
                <a:latin typeface="Arial Rounded MT Bold" pitchFamily="34" charset="0"/>
              </a:rPr>
              <a:t> </a:t>
            </a:r>
            <a:r>
              <a:rPr lang="en-US" sz="1400" dirty="0" err="1">
                <a:latin typeface="Arial Rounded MT Bold" pitchFamily="34" charset="0"/>
              </a:rPr>
              <a:t>dipasang</a:t>
            </a:r>
            <a:r>
              <a:rPr lang="en-US" sz="1400" dirty="0">
                <a:latin typeface="Arial Rounded MT Bold" pitchFamily="34" charset="0"/>
              </a:rPr>
              <a:t> </a:t>
            </a:r>
            <a:r>
              <a:rPr lang="en-US" sz="1400" dirty="0" err="1">
                <a:latin typeface="Arial Rounded MT Bold" pitchFamily="34" charset="0"/>
              </a:rPr>
              <a:t>harus</a:t>
            </a:r>
            <a:r>
              <a:rPr lang="en-US" sz="1400" dirty="0">
                <a:latin typeface="Arial Rounded MT Bold" pitchFamily="34" charset="0"/>
              </a:rPr>
              <a:t> </a:t>
            </a:r>
            <a:r>
              <a:rPr lang="en-US" sz="1400" dirty="0" err="1">
                <a:latin typeface="Arial Rounded MT Bold" pitchFamily="34" charset="0"/>
              </a:rPr>
              <a:t>dari</a:t>
            </a:r>
            <a:r>
              <a:rPr lang="en-US" sz="1400" dirty="0">
                <a:latin typeface="Arial Rounded MT Bold" pitchFamily="34" charset="0"/>
              </a:rPr>
              <a:t> </a:t>
            </a:r>
            <a:r>
              <a:rPr lang="en-US" sz="1400" dirty="0" err="1">
                <a:latin typeface="Arial Rounded MT Bold" pitchFamily="34" charset="0"/>
              </a:rPr>
              <a:t>merek</a:t>
            </a:r>
            <a:r>
              <a:rPr lang="en-US" sz="1400" dirty="0">
                <a:latin typeface="Arial Rounded MT Bold" pitchFamily="34" charset="0"/>
              </a:rPr>
              <a:t> </a:t>
            </a:r>
            <a:r>
              <a:rPr lang="en-US" sz="1400" dirty="0" err="1">
                <a:latin typeface="Arial Rounded MT Bold" pitchFamily="34" charset="0"/>
              </a:rPr>
              <a:t>dagang</a:t>
            </a:r>
            <a:r>
              <a:rPr lang="en-US" sz="1400" dirty="0">
                <a:latin typeface="Arial Rounded MT Bold" pitchFamily="34" charset="0"/>
              </a:rPr>
              <a:t> yang </a:t>
            </a:r>
            <a:r>
              <a:rPr lang="en-US" sz="1400" dirty="0" err="1">
                <a:latin typeface="Arial Rounded MT Bold" pitchFamily="34" charset="0"/>
              </a:rPr>
              <a:t>sudah</a:t>
            </a:r>
            <a:r>
              <a:rPr lang="en-US" sz="1400" dirty="0">
                <a:latin typeface="Arial Rounded MT Bold" pitchFamily="34" charset="0"/>
              </a:rPr>
              <a:t> </a:t>
            </a:r>
            <a:r>
              <a:rPr lang="en-US" sz="1400" dirty="0" err="1">
                <a:latin typeface="Arial Rounded MT Bold" pitchFamily="34" charset="0"/>
              </a:rPr>
              <a:t>terdaftar</a:t>
            </a:r>
            <a:r>
              <a:rPr lang="en-US" sz="1400" dirty="0">
                <a:latin typeface="Arial Rounded MT Bold" pitchFamily="34" charset="0"/>
              </a:rPr>
              <a:t> </a:t>
            </a:r>
            <a:r>
              <a:rPr lang="en-US" sz="1400" dirty="0" err="1">
                <a:latin typeface="Arial Rounded MT Bold" pitchFamily="34" charset="0"/>
              </a:rPr>
              <a:t>dan</a:t>
            </a:r>
            <a:r>
              <a:rPr lang="en-US" sz="1400" dirty="0">
                <a:latin typeface="Arial Rounded MT Bold" pitchFamily="34" charset="0"/>
              </a:rPr>
              <a:t> </a:t>
            </a:r>
            <a:r>
              <a:rPr lang="en-US" sz="1400" dirty="0" err="1">
                <a:latin typeface="Arial Rounded MT Bold" pitchFamily="34" charset="0"/>
              </a:rPr>
              <a:t>mendapat</a:t>
            </a:r>
            <a:r>
              <a:rPr lang="en-US" sz="1400" dirty="0">
                <a:latin typeface="Arial Rounded MT Bold" pitchFamily="34" charset="0"/>
              </a:rPr>
              <a:t> </a:t>
            </a:r>
            <a:r>
              <a:rPr lang="en-US" sz="1400" dirty="0" err="1">
                <a:latin typeface="Arial Rounded MT Bold" pitchFamily="34" charset="0"/>
              </a:rPr>
              <a:t>izin</a:t>
            </a:r>
            <a:r>
              <a:rPr lang="en-US" sz="1400" dirty="0">
                <a:latin typeface="Arial Rounded MT Bold" pitchFamily="34" charset="0"/>
              </a:rPr>
              <a:t> </a:t>
            </a:r>
            <a:r>
              <a:rPr lang="en-US" sz="1400" dirty="0" err="1">
                <a:latin typeface="Arial Rounded MT Bold" pitchFamily="34" charset="0"/>
              </a:rPr>
              <a:t>dari</a:t>
            </a:r>
            <a:r>
              <a:rPr lang="en-US" sz="1400" dirty="0">
                <a:latin typeface="Arial Rounded MT Bold" pitchFamily="34" charset="0"/>
              </a:rPr>
              <a:t> </a:t>
            </a:r>
            <a:r>
              <a:rPr lang="en-US" sz="1400" dirty="0" err="1">
                <a:latin typeface="Arial Rounded MT Bold" pitchFamily="34" charset="0"/>
              </a:rPr>
              <a:t>pihak</a:t>
            </a:r>
            <a:r>
              <a:rPr lang="en-US" sz="1400" dirty="0">
                <a:latin typeface="Arial Rounded MT Bold" pitchFamily="34" charset="0"/>
              </a:rPr>
              <a:t> yang </a:t>
            </a:r>
            <a:r>
              <a:rPr lang="en-US" sz="1400" dirty="0" err="1">
                <a:latin typeface="Arial Rounded MT Bold" pitchFamily="34" charset="0"/>
              </a:rPr>
              <a:t>berwenang</a:t>
            </a:r>
            <a:r>
              <a:rPr lang="en-US" sz="1400" dirty="0">
                <a:latin typeface="Arial Rounded MT Bold" pitchFamily="34" charset="0"/>
              </a:rPr>
              <a:t>.</a:t>
            </a:r>
          </a:p>
          <a:p>
            <a:pPr marL="354013" indent="-265113" algn="just">
              <a:defRPr/>
            </a:pPr>
            <a:endParaRPr lang="en-US" sz="1400" dirty="0">
              <a:latin typeface="Arial Rounded MT Bold" pitchFamily="34" charset="0"/>
            </a:endParaRPr>
          </a:p>
          <a:p>
            <a:pPr marL="354013" indent="-265113" algn="just">
              <a:defRPr/>
            </a:pPr>
            <a:r>
              <a:rPr lang="en-US" sz="1400" dirty="0">
                <a:latin typeface="Arial Rounded MT Bold" pitchFamily="34" charset="0"/>
              </a:rPr>
              <a:t>	</a:t>
            </a:r>
            <a:r>
              <a:rPr lang="en-US" sz="1400" dirty="0" err="1">
                <a:latin typeface="Arial Rounded MT Bold" pitchFamily="34" charset="0"/>
              </a:rPr>
              <a:t>Pemilihan</a:t>
            </a:r>
            <a:r>
              <a:rPr lang="en-US" sz="1400" dirty="0">
                <a:latin typeface="Arial Rounded MT Bold" pitchFamily="34" charset="0"/>
              </a:rPr>
              <a:t> </a:t>
            </a:r>
            <a:r>
              <a:rPr lang="en-US" sz="1400" dirty="0" err="1">
                <a:latin typeface="Arial Rounded MT Bold" pitchFamily="34" charset="0"/>
              </a:rPr>
              <a:t>jenis</a:t>
            </a:r>
            <a:r>
              <a:rPr lang="en-US" sz="1400" dirty="0">
                <a:latin typeface="Arial Rounded MT Bold" pitchFamily="34" charset="0"/>
              </a:rPr>
              <a:t> detector </a:t>
            </a:r>
            <a:r>
              <a:rPr lang="en-US" sz="1400" dirty="0" err="1">
                <a:latin typeface="Arial Rounded MT Bold" pitchFamily="34" charset="0"/>
              </a:rPr>
              <a:t>disesuaikan</a:t>
            </a:r>
            <a:r>
              <a:rPr lang="en-US" sz="1400" dirty="0">
                <a:latin typeface="Arial Rounded MT Bold" pitchFamily="34" charset="0"/>
              </a:rPr>
              <a:t> </a:t>
            </a:r>
            <a:r>
              <a:rPr lang="en-US" sz="1400" dirty="0" err="1">
                <a:latin typeface="Arial Rounded MT Bold" pitchFamily="34" charset="0"/>
              </a:rPr>
              <a:t>dengan</a:t>
            </a:r>
            <a:r>
              <a:rPr lang="en-US" sz="1400" dirty="0">
                <a:latin typeface="Arial Rounded MT Bold" pitchFamily="34" charset="0"/>
              </a:rPr>
              <a:t> </a:t>
            </a:r>
            <a:r>
              <a:rPr lang="en-US" sz="1400" dirty="0" err="1">
                <a:latin typeface="Arial Rounded MT Bold" pitchFamily="34" charset="0"/>
              </a:rPr>
              <a:t>fungsi</a:t>
            </a:r>
            <a:r>
              <a:rPr lang="en-US" sz="1400" dirty="0">
                <a:latin typeface="Arial Rounded MT Bold" pitchFamily="34" charset="0"/>
              </a:rPr>
              <a:t> </a:t>
            </a:r>
            <a:r>
              <a:rPr lang="en-US" sz="1400" dirty="0" err="1">
                <a:latin typeface="Arial Rounded MT Bold" pitchFamily="34" charset="0"/>
              </a:rPr>
              <a:t>ruangan</a:t>
            </a:r>
            <a:r>
              <a:rPr lang="en-US" sz="1400" dirty="0">
                <a:latin typeface="Arial Rounded MT Bold" pitchFamily="34" charset="0"/>
              </a:rPr>
              <a:t> </a:t>
            </a:r>
            <a:r>
              <a:rPr lang="en-US" sz="1400" dirty="0" err="1">
                <a:latin typeface="Arial Rounded MT Bold" pitchFamily="34" charset="0"/>
              </a:rPr>
              <a:t>sedangkan</a:t>
            </a:r>
            <a:r>
              <a:rPr lang="en-US" sz="1400" dirty="0">
                <a:latin typeface="Arial Rounded MT Bold" pitchFamily="34" charset="0"/>
              </a:rPr>
              <a:t> </a:t>
            </a:r>
            <a:r>
              <a:rPr lang="en-US" sz="1400" dirty="0" err="1">
                <a:latin typeface="Arial Rounded MT Bold" pitchFamily="34" charset="0"/>
              </a:rPr>
              <a:t>pemilihan</a:t>
            </a:r>
            <a:r>
              <a:rPr lang="en-US" sz="1400" dirty="0">
                <a:latin typeface="Arial Rounded MT Bold" pitchFamily="34" charset="0"/>
              </a:rPr>
              <a:t> </a:t>
            </a:r>
            <a:r>
              <a:rPr lang="en-US" sz="1400" dirty="0" err="1">
                <a:latin typeface="Arial Rounded MT Bold" pitchFamily="34" charset="0"/>
              </a:rPr>
              <a:t>sistem</a:t>
            </a:r>
            <a:r>
              <a:rPr lang="en-US" sz="1400" dirty="0">
                <a:latin typeface="Arial Rounded MT Bold" pitchFamily="34" charset="0"/>
              </a:rPr>
              <a:t> </a:t>
            </a:r>
            <a:r>
              <a:rPr lang="en-US" sz="1400" dirty="0" err="1">
                <a:latin typeface="Arial Rounded MT Bold" pitchFamily="34" charset="0"/>
              </a:rPr>
              <a:t>harus</a:t>
            </a:r>
            <a:r>
              <a:rPr lang="en-US" sz="1400" dirty="0">
                <a:latin typeface="Arial Rounded MT Bold" pitchFamily="34" charset="0"/>
              </a:rPr>
              <a:t> </a:t>
            </a:r>
            <a:r>
              <a:rPr lang="en-US" sz="1400" dirty="0" err="1">
                <a:latin typeface="Arial Rounded MT Bold" pitchFamily="34" charset="0"/>
              </a:rPr>
              <a:t>dilaksanakan</a:t>
            </a:r>
            <a:r>
              <a:rPr lang="en-US" sz="1400" dirty="0">
                <a:latin typeface="Arial Rounded MT Bold" pitchFamily="34" charset="0"/>
              </a:rPr>
              <a:t> </a:t>
            </a:r>
            <a:r>
              <a:rPr lang="en-US" sz="1400" dirty="0" err="1">
                <a:latin typeface="Arial Rounded MT Bold" pitchFamily="34" charset="0"/>
              </a:rPr>
              <a:t>menurut</a:t>
            </a:r>
            <a:r>
              <a:rPr lang="en-US" sz="1400" dirty="0">
                <a:latin typeface="Arial Rounded MT Bold" pitchFamily="34" charset="0"/>
              </a:rPr>
              <a:t> </a:t>
            </a:r>
            <a:r>
              <a:rPr lang="en-US" sz="1400" dirty="0" err="1">
                <a:latin typeface="Arial Rounded MT Bold" pitchFamily="34" charset="0"/>
              </a:rPr>
              <a:t>fungsi</a:t>
            </a:r>
            <a:r>
              <a:rPr lang="en-US" sz="1400" dirty="0">
                <a:latin typeface="Arial Rounded MT Bold" pitchFamily="34" charset="0"/>
              </a:rPr>
              <a:t>, </a:t>
            </a:r>
            <a:r>
              <a:rPr lang="en-US" sz="1400" dirty="0" err="1">
                <a:latin typeface="Arial Rounded MT Bold" pitchFamily="34" charset="0"/>
              </a:rPr>
              <a:t>luas</a:t>
            </a:r>
            <a:r>
              <a:rPr lang="en-US" sz="1400" dirty="0">
                <a:latin typeface="Arial Rounded MT Bold" pitchFamily="34" charset="0"/>
              </a:rPr>
              <a:t> </a:t>
            </a:r>
            <a:r>
              <a:rPr lang="en-US" sz="1400" dirty="0" err="1">
                <a:latin typeface="Arial Rounded MT Bold" pitchFamily="34" charset="0"/>
              </a:rPr>
              <a:t>dan</a:t>
            </a:r>
            <a:r>
              <a:rPr lang="en-US" sz="1400" dirty="0">
                <a:latin typeface="Arial Rounded MT Bold" pitchFamily="34" charset="0"/>
              </a:rPr>
              <a:t> </a:t>
            </a:r>
            <a:r>
              <a:rPr lang="en-US" sz="1400" dirty="0" err="1">
                <a:latin typeface="Arial Rounded MT Bold" pitchFamily="34" charset="0"/>
              </a:rPr>
              <a:t>jumlah</a:t>
            </a:r>
            <a:r>
              <a:rPr lang="en-US" sz="1400" dirty="0">
                <a:latin typeface="Arial Rounded MT Bold" pitchFamily="34" charset="0"/>
              </a:rPr>
              <a:t> </a:t>
            </a:r>
            <a:r>
              <a:rPr lang="en-US" sz="1400" dirty="0" err="1">
                <a:latin typeface="Arial Rounded MT Bold" pitchFamily="34" charset="0"/>
              </a:rPr>
              <a:t>lantai</a:t>
            </a:r>
            <a:r>
              <a:rPr lang="en-US" sz="1400" dirty="0">
                <a:latin typeface="Arial Rounded MT Bold" pitchFamily="34" charset="0"/>
              </a:rPr>
              <a:t> </a:t>
            </a:r>
            <a:r>
              <a:rPr lang="en-US" sz="1400" dirty="0" err="1">
                <a:latin typeface="Arial Rounded MT Bold" pitchFamily="34" charset="0"/>
              </a:rPr>
              <a:t>bangunan</a:t>
            </a:r>
            <a:r>
              <a:rPr lang="en-US" sz="1400" dirty="0">
                <a:latin typeface="Arial Rounded MT Bold" pitchFamily="34" charset="0"/>
              </a:rPr>
              <a:t>.</a:t>
            </a:r>
          </a:p>
          <a:p>
            <a:pPr marL="354013" indent="-265113" algn="just">
              <a:defRPr/>
            </a:pPr>
            <a:r>
              <a:rPr lang="en-US" dirty="0">
                <a:latin typeface="Arial Rounded MT Bold" pitchFamily="34" charset="0"/>
              </a:rPr>
              <a:t>	</a:t>
            </a:r>
            <a:r>
              <a:rPr lang="en-US" sz="1400" dirty="0">
                <a:latin typeface="Arial Rounded MT Bold" pitchFamily="34" charset="0"/>
              </a:rPr>
              <a:t>1. </a:t>
            </a:r>
            <a:r>
              <a:rPr lang="en-US" sz="1400" dirty="0" err="1">
                <a:latin typeface="Arial Rounded MT Bold" pitchFamily="34" charset="0"/>
              </a:rPr>
              <a:t>Pemeilihan</a:t>
            </a:r>
            <a:r>
              <a:rPr lang="en-US" sz="1400" dirty="0">
                <a:latin typeface="Arial Rounded MT Bold" pitchFamily="34" charset="0"/>
              </a:rPr>
              <a:t> </a:t>
            </a:r>
            <a:r>
              <a:rPr lang="en-US" sz="1400" dirty="0" err="1">
                <a:latin typeface="Arial Rounded MT Bold" pitchFamily="34" charset="0"/>
              </a:rPr>
              <a:t>Jenis</a:t>
            </a:r>
            <a:r>
              <a:rPr lang="en-US" sz="1400" dirty="0">
                <a:latin typeface="Arial Rounded MT Bold" pitchFamily="34" charset="0"/>
              </a:rPr>
              <a:t> Detector  </a:t>
            </a:r>
            <a:r>
              <a:rPr lang="en-US" sz="1400" dirty="0" err="1">
                <a:latin typeface="Arial Rounded MT Bold" pitchFamily="34" charset="0"/>
              </a:rPr>
              <a:t>sesuai</a:t>
            </a:r>
            <a:r>
              <a:rPr lang="en-US" sz="1400" dirty="0">
                <a:latin typeface="Arial Rounded MT Bold" pitchFamily="34" charset="0"/>
              </a:rPr>
              <a:t> </a:t>
            </a:r>
            <a:r>
              <a:rPr lang="en-US" sz="1400" dirty="0" err="1">
                <a:latin typeface="Arial Rounded MT Bold" pitchFamily="34" charset="0"/>
              </a:rPr>
              <a:t>dengan</a:t>
            </a:r>
            <a:r>
              <a:rPr lang="en-US" sz="1400" dirty="0">
                <a:latin typeface="Arial Rounded MT Bold" pitchFamily="34" charset="0"/>
              </a:rPr>
              <a:t> </a:t>
            </a:r>
            <a:r>
              <a:rPr lang="en-US" sz="1400" dirty="0" err="1">
                <a:latin typeface="Arial Rounded MT Bold" pitchFamily="34" charset="0"/>
              </a:rPr>
              <a:t>Fungsi</a:t>
            </a:r>
            <a:r>
              <a:rPr lang="en-US" sz="1400" dirty="0">
                <a:latin typeface="Arial Rounded MT Bold" pitchFamily="34" charset="0"/>
              </a:rPr>
              <a:t> </a:t>
            </a:r>
            <a:r>
              <a:rPr lang="en-US" sz="1400" dirty="0" err="1">
                <a:latin typeface="Arial Rounded MT Bold" pitchFamily="34" charset="0"/>
              </a:rPr>
              <a:t>Ruangan</a:t>
            </a:r>
            <a:r>
              <a:rPr lang="en-US" sz="1400" dirty="0">
                <a:latin typeface="Arial Rounded MT Bold" pitchFamily="34" charset="0"/>
              </a:rPr>
              <a:t> :</a:t>
            </a:r>
          </a:p>
        </p:txBody>
      </p:sp>
      <p:graphicFrame>
        <p:nvGraphicFramePr>
          <p:cNvPr id="3" name="Table 2"/>
          <p:cNvGraphicFramePr>
            <a:graphicFrameLocks noGrp="1"/>
          </p:cNvGraphicFramePr>
          <p:nvPr/>
        </p:nvGraphicFramePr>
        <p:xfrm>
          <a:off x="285750" y="2643188"/>
          <a:ext cx="8429685" cy="3943352"/>
        </p:xfrm>
        <a:graphic>
          <a:graphicData uri="http://schemas.openxmlformats.org/drawingml/2006/table">
            <a:tbl>
              <a:tblPr firstRow="1" bandRow="1">
                <a:tableStyleId>{5C22544A-7EE6-4342-B048-85BDC9FD1C3A}</a:tableStyleId>
              </a:tblPr>
              <a:tblGrid>
                <a:gridCol w="928694"/>
                <a:gridCol w="2443180"/>
                <a:gridCol w="1685937"/>
                <a:gridCol w="1685937"/>
                <a:gridCol w="1685937"/>
              </a:tblGrid>
              <a:tr h="492919">
                <a:tc>
                  <a:txBody>
                    <a:bodyPr/>
                    <a:lstStyle/>
                    <a:p>
                      <a:pPr algn="ctr"/>
                      <a:r>
                        <a:rPr lang="en-US" sz="1200" dirty="0" smtClean="0"/>
                        <a:t>BT ( Fixed Temp )</a:t>
                      </a:r>
                      <a:endParaRPr lang="en-US" sz="1200" dirty="0"/>
                    </a:p>
                  </a:txBody>
                  <a:tcPr/>
                </a:tc>
                <a:tc>
                  <a:txBody>
                    <a:bodyPr/>
                    <a:lstStyle/>
                    <a:p>
                      <a:pPr algn="ctr"/>
                      <a:r>
                        <a:rPr lang="en-US" sz="1200" dirty="0" smtClean="0"/>
                        <a:t>KNT/ </a:t>
                      </a:r>
                      <a:r>
                        <a:rPr lang="en-US" sz="1200" dirty="0" err="1" smtClean="0"/>
                        <a:t>Kombinasi</a:t>
                      </a:r>
                      <a:r>
                        <a:rPr lang="en-US" sz="1200" dirty="0" smtClean="0"/>
                        <a:t> ROR &amp;  </a:t>
                      </a:r>
                      <a:r>
                        <a:rPr lang="en-US" sz="1200" dirty="0" err="1" smtClean="0"/>
                        <a:t>Kombinasi</a:t>
                      </a:r>
                      <a:r>
                        <a:rPr lang="en-US" sz="1200" dirty="0" smtClean="0"/>
                        <a:t> Fixed</a:t>
                      </a:r>
                      <a:r>
                        <a:rPr lang="en-US" sz="1200" baseline="0" dirty="0" smtClean="0"/>
                        <a:t> Temp &amp; ROR</a:t>
                      </a:r>
                      <a:endParaRPr lang="en-US" sz="1200" dirty="0"/>
                    </a:p>
                  </a:txBody>
                  <a:tcPr/>
                </a:tc>
                <a:tc>
                  <a:txBody>
                    <a:bodyPr/>
                    <a:lstStyle/>
                    <a:p>
                      <a:pPr algn="ctr"/>
                      <a:r>
                        <a:rPr lang="en-US" sz="1200" dirty="0" smtClean="0"/>
                        <a:t>ASAP</a:t>
                      </a:r>
                      <a:endParaRPr lang="en-US" sz="1200" dirty="0"/>
                    </a:p>
                  </a:txBody>
                  <a:tcPr/>
                </a:tc>
                <a:tc>
                  <a:txBody>
                    <a:bodyPr/>
                    <a:lstStyle/>
                    <a:p>
                      <a:pPr algn="ctr"/>
                      <a:r>
                        <a:rPr lang="en-US" sz="1200" dirty="0" smtClean="0"/>
                        <a:t>NYALA API</a:t>
                      </a:r>
                      <a:endParaRPr lang="en-US" sz="1200" dirty="0"/>
                    </a:p>
                  </a:txBody>
                  <a:tcPr/>
                </a:tc>
                <a:tc>
                  <a:txBody>
                    <a:bodyPr/>
                    <a:lstStyle/>
                    <a:p>
                      <a:pPr algn="ctr"/>
                      <a:r>
                        <a:rPr lang="en-US" sz="1200" dirty="0" smtClean="0"/>
                        <a:t>GAS</a:t>
                      </a:r>
                      <a:endParaRPr lang="en-US" sz="1200" dirty="0"/>
                    </a:p>
                  </a:txBody>
                  <a:tcPr/>
                </a:tc>
              </a:tr>
              <a:tr h="3450433">
                <a:tc>
                  <a:txBody>
                    <a:bodyPr/>
                    <a:lstStyle/>
                    <a:p>
                      <a:pPr>
                        <a:buFont typeface="Wingdings" pitchFamily="2" charset="2"/>
                        <a:buChar char="§"/>
                      </a:pPr>
                      <a:r>
                        <a:rPr lang="en-US" sz="1200" dirty="0" smtClean="0"/>
                        <a:t> </a:t>
                      </a:r>
                      <a:r>
                        <a:rPr lang="en-US" sz="1200" dirty="0" err="1" smtClean="0"/>
                        <a:t>Dapur</a:t>
                      </a:r>
                      <a:endParaRPr lang="en-US" sz="1200" dirty="0"/>
                    </a:p>
                  </a:txBody>
                  <a:tcPr/>
                </a:tc>
                <a:tc>
                  <a:txBody>
                    <a:bodyPr/>
                    <a:lstStyle/>
                    <a:p>
                      <a:pPr>
                        <a:buFont typeface="Wingdings" pitchFamily="2" charset="2"/>
                        <a:buChar char="§"/>
                      </a:pPr>
                      <a:r>
                        <a:rPr lang="en-US" sz="1200" dirty="0" smtClean="0"/>
                        <a:t> </a:t>
                      </a:r>
                      <a:r>
                        <a:rPr lang="en-US" sz="1200" dirty="0" err="1" smtClean="0"/>
                        <a:t>Ruang</a:t>
                      </a:r>
                      <a:r>
                        <a:rPr lang="en-US" sz="1200" dirty="0" smtClean="0"/>
                        <a:t> </a:t>
                      </a:r>
                      <a:r>
                        <a:rPr lang="en-US" sz="1200" dirty="0" err="1" smtClean="0"/>
                        <a:t>perjamuan</a:t>
                      </a:r>
                      <a:endParaRPr lang="en-US" sz="1200" dirty="0" smtClean="0"/>
                    </a:p>
                    <a:p>
                      <a:pPr>
                        <a:buFont typeface="Wingdings" pitchFamily="2" charset="2"/>
                        <a:buChar char="§"/>
                      </a:pPr>
                      <a:r>
                        <a:rPr lang="en-US" sz="1200" dirty="0" smtClean="0"/>
                        <a:t> </a:t>
                      </a:r>
                      <a:r>
                        <a:rPr lang="en-US" sz="1200" dirty="0" err="1" smtClean="0"/>
                        <a:t>Garasi</a:t>
                      </a:r>
                      <a:r>
                        <a:rPr lang="en-US" sz="1200" dirty="0" smtClean="0"/>
                        <a:t> Mobil</a:t>
                      </a:r>
                    </a:p>
                    <a:p>
                      <a:pPr>
                        <a:buFont typeface="Wingdings" pitchFamily="2" charset="2"/>
                        <a:buChar char="§"/>
                      </a:pPr>
                      <a:r>
                        <a:rPr lang="en-US" sz="1200" dirty="0" err="1" smtClean="0"/>
                        <a:t>Restoran</a:t>
                      </a:r>
                      <a:endParaRPr lang="en-US" sz="1200" dirty="0" smtClean="0"/>
                    </a:p>
                    <a:p>
                      <a:pPr>
                        <a:buFont typeface="Wingdings" pitchFamily="2" charset="2"/>
                        <a:buChar char="§"/>
                      </a:pPr>
                      <a:r>
                        <a:rPr lang="en-US" sz="1200" baseline="0" dirty="0" smtClean="0"/>
                        <a:t> </a:t>
                      </a:r>
                      <a:r>
                        <a:rPr lang="en-US" sz="1200" baseline="0" dirty="0" err="1" smtClean="0"/>
                        <a:t>Ruang</a:t>
                      </a:r>
                      <a:r>
                        <a:rPr lang="en-US" sz="1200" baseline="0" dirty="0" smtClean="0"/>
                        <a:t> </a:t>
                      </a:r>
                      <a:r>
                        <a:rPr lang="en-US" sz="1200" baseline="0" dirty="0" err="1" smtClean="0"/>
                        <a:t>Sidang</a:t>
                      </a:r>
                      <a:endParaRPr lang="en-US" sz="1200" baseline="0" dirty="0" smtClean="0"/>
                    </a:p>
                    <a:p>
                      <a:pPr>
                        <a:buFont typeface="Wingdings" pitchFamily="2" charset="2"/>
                        <a:buChar char="§"/>
                      </a:pPr>
                      <a:r>
                        <a:rPr lang="en-US" sz="1200" baseline="0" dirty="0" smtClean="0"/>
                        <a:t> </a:t>
                      </a:r>
                      <a:r>
                        <a:rPr lang="en-US" sz="1200" baseline="0" dirty="0" err="1" smtClean="0"/>
                        <a:t>Kamar</a:t>
                      </a:r>
                      <a:r>
                        <a:rPr lang="en-US" sz="1200" baseline="0" dirty="0" smtClean="0"/>
                        <a:t> </a:t>
                      </a:r>
                      <a:r>
                        <a:rPr lang="en-US" sz="1200" baseline="0" dirty="0" err="1" smtClean="0"/>
                        <a:t>tidur</a:t>
                      </a:r>
                      <a:endParaRPr lang="en-US" sz="1200" baseline="0" dirty="0" smtClean="0"/>
                    </a:p>
                    <a:p>
                      <a:pPr>
                        <a:buFont typeface="Wingdings" pitchFamily="2" charset="2"/>
                        <a:buChar char="§"/>
                      </a:pPr>
                      <a:r>
                        <a:rPr lang="en-US" sz="1200" baseline="0" dirty="0" smtClean="0"/>
                        <a:t> </a:t>
                      </a:r>
                      <a:r>
                        <a:rPr lang="en-US" sz="1200" baseline="0" dirty="0" err="1" smtClean="0"/>
                        <a:t>Ruang</a:t>
                      </a:r>
                      <a:r>
                        <a:rPr lang="en-US" sz="1200" baseline="0" dirty="0" smtClean="0"/>
                        <a:t> Generator &amp; </a:t>
                      </a:r>
                      <a:r>
                        <a:rPr lang="en-US" sz="1200" baseline="0" dirty="0" err="1" smtClean="0"/>
                        <a:t>Transformator</a:t>
                      </a:r>
                      <a:endParaRPr lang="en-US" sz="1200" baseline="0" dirty="0" smtClean="0"/>
                    </a:p>
                    <a:p>
                      <a:pPr>
                        <a:buFont typeface="Wingdings" pitchFamily="2" charset="2"/>
                        <a:buChar char="§"/>
                      </a:pPr>
                      <a:r>
                        <a:rPr lang="en-US" sz="1200" baseline="0" dirty="0" smtClean="0"/>
                        <a:t> lab Kimia</a:t>
                      </a:r>
                    </a:p>
                    <a:p>
                      <a:pPr>
                        <a:buFont typeface="Wingdings" pitchFamily="2" charset="2"/>
                        <a:buChar char="§"/>
                      </a:pPr>
                      <a:r>
                        <a:rPr lang="en-US" sz="1200" baseline="0" dirty="0" smtClean="0"/>
                        <a:t> Studio </a:t>
                      </a:r>
                      <a:r>
                        <a:rPr lang="en-US" sz="1200" baseline="0" dirty="0" err="1" smtClean="0"/>
                        <a:t>televisi</a:t>
                      </a:r>
                      <a:endParaRPr lang="en-US" sz="1200" dirty="0"/>
                    </a:p>
                  </a:txBody>
                  <a:tcPr/>
                </a:tc>
                <a:tc>
                  <a:txBody>
                    <a:bodyPr/>
                    <a:lstStyle/>
                    <a:p>
                      <a:pPr marL="88900" indent="-88900">
                        <a:buFont typeface="Wingdings" pitchFamily="2" charset="2"/>
                        <a:buChar char="§"/>
                      </a:pPr>
                      <a:r>
                        <a:rPr lang="en-US" sz="1200" dirty="0" smtClean="0"/>
                        <a:t>R. </a:t>
                      </a:r>
                      <a:r>
                        <a:rPr lang="en-US" sz="1200" dirty="0" err="1" smtClean="0"/>
                        <a:t>Peralatan</a:t>
                      </a:r>
                      <a:r>
                        <a:rPr lang="en-US" sz="1200" dirty="0" smtClean="0"/>
                        <a:t> &amp; </a:t>
                      </a:r>
                      <a:r>
                        <a:rPr lang="en-US" sz="1200" dirty="0" err="1" smtClean="0"/>
                        <a:t>kontrol</a:t>
                      </a:r>
                      <a:r>
                        <a:rPr lang="en-US" sz="1200" dirty="0" smtClean="0"/>
                        <a:t>  </a:t>
                      </a:r>
                      <a:r>
                        <a:rPr lang="en-US" sz="1200" dirty="0" err="1" smtClean="0"/>
                        <a:t>bangunan</a:t>
                      </a:r>
                      <a:r>
                        <a:rPr lang="en-US" sz="1200" dirty="0" smtClean="0"/>
                        <a:t>.</a:t>
                      </a:r>
                    </a:p>
                    <a:p>
                      <a:pPr marL="88900" indent="-88900">
                        <a:buFont typeface="Wingdings" pitchFamily="2" charset="2"/>
                        <a:buChar char="§"/>
                      </a:pPr>
                      <a:r>
                        <a:rPr lang="en-US" sz="1200" dirty="0" smtClean="0"/>
                        <a:t> R. </a:t>
                      </a:r>
                      <a:r>
                        <a:rPr lang="en-US" sz="1200" dirty="0" err="1" smtClean="0"/>
                        <a:t>Resepsionis</a:t>
                      </a:r>
                      <a:endParaRPr lang="en-US" sz="1200" dirty="0" smtClean="0"/>
                    </a:p>
                    <a:p>
                      <a:pPr marL="88900" indent="-88900">
                        <a:buFont typeface="Wingdings" pitchFamily="2" charset="2"/>
                        <a:buChar char="§"/>
                      </a:pPr>
                      <a:r>
                        <a:rPr lang="en-US" sz="1200" dirty="0" smtClean="0"/>
                        <a:t> R. </a:t>
                      </a:r>
                      <a:r>
                        <a:rPr lang="en-US" sz="1200" dirty="0" err="1" smtClean="0"/>
                        <a:t>tamu</a:t>
                      </a:r>
                      <a:endParaRPr lang="en-US" sz="1200" dirty="0" smtClean="0"/>
                    </a:p>
                    <a:p>
                      <a:pPr marL="88900" indent="-88900">
                        <a:buFont typeface="Wingdings" pitchFamily="2" charset="2"/>
                        <a:buChar char="§"/>
                      </a:pPr>
                      <a:r>
                        <a:rPr lang="en-US" sz="1200" dirty="0" smtClean="0"/>
                        <a:t> R. </a:t>
                      </a:r>
                      <a:r>
                        <a:rPr lang="en-US" sz="1200" dirty="0" err="1" smtClean="0"/>
                        <a:t>mesin</a:t>
                      </a:r>
                      <a:endParaRPr lang="en-US" sz="1200" dirty="0" smtClean="0"/>
                    </a:p>
                    <a:p>
                      <a:pPr marL="88900" indent="-88900">
                        <a:buFont typeface="Wingdings" pitchFamily="2" charset="2"/>
                        <a:buChar char="§"/>
                      </a:pPr>
                      <a:r>
                        <a:rPr lang="en-US" sz="1200" dirty="0" smtClean="0"/>
                        <a:t> R. lift</a:t>
                      </a:r>
                    </a:p>
                    <a:p>
                      <a:pPr marL="88900" indent="-88900">
                        <a:buFont typeface="Wingdings" pitchFamily="2" charset="2"/>
                        <a:buChar char="§"/>
                      </a:pPr>
                      <a:r>
                        <a:rPr lang="en-US" sz="1200" dirty="0" smtClean="0"/>
                        <a:t> R </a:t>
                      </a:r>
                      <a:r>
                        <a:rPr lang="en-US" sz="1200" dirty="0" err="1" smtClean="0"/>
                        <a:t>Pompa</a:t>
                      </a:r>
                      <a:endParaRPr lang="en-US" sz="1200" dirty="0" smtClean="0"/>
                    </a:p>
                    <a:p>
                      <a:pPr marL="88900" indent="-88900">
                        <a:buFont typeface="Wingdings" pitchFamily="2" charset="2"/>
                        <a:buChar char="§"/>
                      </a:pPr>
                      <a:r>
                        <a:rPr lang="en-US" sz="1200" dirty="0" smtClean="0"/>
                        <a:t> R. AC</a:t>
                      </a:r>
                    </a:p>
                    <a:p>
                      <a:pPr marL="88900" indent="-88900">
                        <a:buFont typeface="Wingdings" pitchFamily="2" charset="2"/>
                        <a:buChar char="§"/>
                      </a:pPr>
                      <a:r>
                        <a:rPr lang="en-US" sz="1200" dirty="0" smtClean="0"/>
                        <a:t> </a:t>
                      </a:r>
                      <a:r>
                        <a:rPr lang="en-US" sz="1200" dirty="0" err="1" smtClean="0"/>
                        <a:t>Tangga</a:t>
                      </a:r>
                      <a:endParaRPr lang="en-US" sz="1200" dirty="0" smtClean="0"/>
                    </a:p>
                    <a:p>
                      <a:pPr marL="88900" indent="-88900">
                        <a:buFont typeface="Wingdings" pitchFamily="2" charset="2"/>
                        <a:buChar char="§"/>
                      </a:pPr>
                      <a:r>
                        <a:rPr lang="en-US" sz="1200" dirty="0" err="1" smtClean="0"/>
                        <a:t>Koridor</a:t>
                      </a:r>
                      <a:endParaRPr lang="en-US" sz="1200" dirty="0" smtClean="0"/>
                    </a:p>
                    <a:p>
                      <a:pPr marL="88900" indent="-88900">
                        <a:buFont typeface="Wingdings" pitchFamily="2" charset="2"/>
                        <a:buChar char="§"/>
                      </a:pPr>
                      <a:r>
                        <a:rPr lang="en-US" sz="1200" dirty="0" smtClean="0"/>
                        <a:t> Lobby</a:t>
                      </a:r>
                    </a:p>
                    <a:p>
                      <a:pPr marL="88900" indent="-88900">
                        <a:buFont typeface="Wingdings" pitchFamily="2" charset="2"/>
                        <a:buChar char="§"/>
                      </a:pPr>
                      <a:r>
                        <a:rPr lang="en-US" sz="1200" dirty="0" smtClean="0"/>
                        <a:t>Aula</a:t>
                      </a:r>
                    </a:p>
                    <a:p>
                      <a:pPr marL="88900" indent="-88900">
                        <a:buFont typeface="Wingdings" pitchFamily="2" charset="2"/>
                        <a:buChar char="§"/>
                      </a:pPr>
                      <a:r>
                        <a:rPr lang="en-US" sz="1200" dirty="0" smtClean="0"/>
                        <a:t>Shaft</a:t>
                      </a:r>
                    </a:p>
                    <a:p>
                      <a:pPr marL="88900" indent="-88900">
                        <a:buFont typeface="Wingdings" pitchFamily="2" charset="2"/>
                        <a:buChar char="§"/>
                      </a:pPr>
                      <a:r>
                        <a:rPr lang="en-US" sz="1200" dirty="0" smtClean="0"/>
                        <a:t> </a:t>
                      </a:r>
                      <a:r>
                        <a:rPr lang="en-US" sz="1200" dirty="0" err="1" smtClean="0"/>
                        <a:t>Perpustakaan</a:t>
                      </a:r>
                      <a:endParaRPr lang="en-US" sz="1200" dirty="0" smtClean="0"/>
                    </a:p>
                    <a:p>
                      <a:pPr marL="88900" indent="-88900">
                        <a:buFont typeface="Wingdings" pitchFamily="2" charset="2"/>
                        <a:buChar char="§"/>
                      </a:pPr>
                      <a:r>
                        <a:rPr lang="en-US" sz="1200" dirty="0" smtClean="0"/>
                        <a:t> R. PABX</a:t>
                      </a:r>
                    </a:p>
                    <a:p>
                      <a:pPr marL="88900" indent="-88900">
                        <a:buFont typeface="Wingdings" pitchFamily="2" charset="2"/>
                        <a:buChar char="§"/>
                      </a:pPr>
                      <a:r>
                        <a:rPr lang="en-US" sz="1200" dirty="0" smtClean="0"/>
                        <a:t> </a:t>
                      </a:r>
                      <a:r>
                        <a:rPr lang="en-US" sz="1200" dirty="0" err="1" smtClean="0"/>
                        <a:t>Gudang</a:t>
                      </a:r>
                      <a:endParaRPr lang="en-US" sz="1200" dirty="0" smtClean="0"/>
                    </a:p>
                    <a:p>
                      <a:pPr>
                        <a:buFont typeface="Wingdings" pitchFamily="2" charset="2"/>
                        <a:buChar char="§"/>
                      </a:pPr>
                      <a:endParaRPr lang="en-US" sz="1200" dirty="0"/>
                    </a:p>
                  </a:txBody>
                  <a:tcPr/>
                </a:tc>
                <a:tc>
                  <a:txBody>
                    <a:bodyPr/>
                    <a:lstStyle/>
                    <a:p>
                      <a:pPr marL="92075" indent="-92075">
                        <a:buFont typeface="Wingdings" pitchFamily="2" charset="2"/>
                        <a:buChar char="§"/>
                      </a:pPr>
                      <a:r>
                        <a:rPr lang="en-US" sz="1200" dirty="0" smtClean="0"/>
                        <a:t> </a:t>
                      </a:r>
                      <a:r>
                        <a:rPr lang="en-US" sz="1200" baseline="0" dirty="0" err="1" smtClean="0"/>
                        <a:t>Gudang</a:t>
                      </a:r>
                      <a:r>
                        <a:rPr lang="en-US" sz="1200" baseline="0" dirty="0" smtClean="0"/>
                        <a:t> </a:t>
                      </a:r>
                      <a:r>
                        <a:rPr lang="en-US" sz="1200" baseline="0" dirty="0" err="1" smtClean="0"/>
                        <a:t>materialk</a:t>
                      </a:r>
                      <a:r>
                        <a:rPr lang="en-US" sz="1200" baseline="0" dirty="0" smtClean="0"/>
                        <a:t> yang </a:t>
                      </a:r>
                      <a:r>
                        <a:rPr lang="en-US" sz="1200" baseline="0" dirty="0" err="1" smtClean="0"/>
                        <a:t>mudah</a:t>
                      </a:r>
                      <a:r>
                        <a:rPr lang="en-US" sz="1200" baseline="0" dirty="0" smtClean="0"/>
                        <a:t> </a:t>
                      </a:r>
                      <a:r>
                        <a:rPr lang="en-US" sz="1200" baseline="0" dirty="0" err="1" smtClean="0"/>
                        <a:t>terbakar</a:t>
                      </a:r>
                      <a:endParaRPr lang="en-US" sz="1200" baseline="0" dirty="0" smtClean="0"/>
                    </a:p>
                    <a:p>
                      <a:pPr marL="92075" indent="-92075">
                        <a:buFont typeface="Wingdings" pitchFamily="2" charset="2"/>
                        <a:buChar char="§"/>
                      </a:pPr>
                      <a:r>
                        <a:rPr lang="en-US" sz="1200" baseline="0" dirty="0" smtClean="0"/>
                        <a:t> R. </a:t>
                      </a:r>
                      <a:r>
                        <a:rPr lang="en-US" sz="1200" baseline="0" dirty="0" err="1" smtClean="0"/>
                        <a:t>kontrol</a:t>
                      </a:r>
                      <a:r>
                        <a:rPr lang="en-US" sz="1200" baseline="0" dirty="0" smtClean="0"/>
                        <a:t> </a:t>
                      </a:r>
                      <a:r>
                        <a:rPr lang="en-US" sz="1200" baseline="0" dirty="0" err="1" smtClean="0"/>
                        <a:t>Instalasi</a:t>
                      </a:r>
                      <a:r>
                        <a:rPr lang="en-US" sz="1200" baseline="0" dirty="0" smtClean="0"/>
                        <a:t> </a:t>
                      </a:r>
                      <a:r>
                        <a:rPr lang="en-US" sz="1200" baseline="0" dirty="0" err="1" smtClean="0"/>
                        <a:t>peralatan</a:t>
                      </a:r>
                      <a:r>
                        <a:rPr lang="en-US" sz="1200" baseline="0" dirty="0" smtClean="0"/>
                        <a:t> Vital</a:t>
                      </a:r>
                      <a:endParaRPr lang="en-US" sz="1200" dirty="0"/>
                    </a:p>
                  </a:txBody>
                  <a:tcPr/>
                </a:tc>
                <a:tc>
                  <a:txBody>
                    <a:bodyPr/>
                    <a:lstStyle/>
                    <a:p>
                      <a:pPr marL="92075" indent="-92075">
                        <a:buFont typeface="Wingdings" pitchFamily="2" charset="2"/>
                        <a:buChar char="§"/>
                      </a:pPr>
                      <a:r>
                        <a:rPr lang="en-US" sz="1200" dirty="0" smtClean="0"/>
                        <a:t> R. </a:t>
                      </a:r>
                      <a:r>
                        <a:rPr lang="en-US" sz="1200" dirty="0" err="1" smtClean="0"/>
                        <a:t>Transformator</a:t>
                      </a:r>
                      <a:r>
                        <a:rPr lang="en-US" sz="1200" dirty="0" smtClean="0"/>
                        <a:t>/ diesel.</a:t>
                      </a:r>
                    </a:p>
                    <a:p>
                      <a:pPr marL="92075" indent="-92075">
                        <a:buFont typeface="Wingdings" pitchFamily="2" charset="2"/>
                        <a:buChar char="§"/>
                      </a:pPr>
                      <a:r>
                        <a:rPr lang="en-US" sz="1200" dirty="0" smtClean="0"/>
                        <a:t> </a:t>
                      </a:r>
                      <a:r>
                        <a:rPr lang="en-US" sz="1200" dirty="0" err="1" smtClean="0"/>
                        <a:t>Ruang</a:t>
                      </a:r>
                      <a:r>
                        <a:rPr lang="en-US" sz="1200" dirty="0" smtClean="0"/>
                        <a:t> yang </a:t>
                      </a:r>
                      <a:r>
                        <a:rPr lang="en-US" sz="1200" dirty="0" err="1" smtClean="0"/>
                        <a:t>berisi</a:t>
                      </a:r>
                      <a:r>
                        <a:rPr lang="en-US" sz="1200" dirty="0" smtClean="0"/>
                        <a:t> </a:t>
                      </a:r>
                      <a:r>
                        <a:rPr lang="en-US" sz="1200" dirty="0" err="1" smtClean="0"/>
                        <a:t>bahan</a:t>
                      </a:r>
                      <a:r>
                        <a:rPr lang="en-US" sz="1200" dirty="0" smtClean="0"/>
                        <a:t> yang </a:t>
                      </a:r>
                      <a:r>
                        <a:rPr lang="en-US" sz="1200" dirty="0" err="1" smtClean="0"/>
                        <a:t>mudah</a:t>
                      </a:r>
                      <a:r>
                        <a:rPr lang="en-US" sz="1200" dirty="0" smtClean="0"/>
                        <a:t> </a:t>
                      </a:r>
                      <a:r>
                        <a:rPr lang="en-US" sz="1200" dirty="0" err="1" smtClean="0"/>
                        <a:t>menimbulkan</a:t>
                      </a:r>
                      <a:r>
                        <a:rPr lang="en-US" sz="1200" dirty="0" smtClean="0"/>
                        <a:t> gas yang </a:t>
                      </a:r>
                      <a:r>
                        <a:rPr lang="en-US" sz="1200" dirty="0" err="1" smtClean="0"/>
                        <a:t>mudah</a:t>
                      </a:r>
                      <a:r>
                        <a:rPr lang="en-US" sz="1200" dirty="0" smtClean="0"/>
                        <a:t> </a:t>
                      </a:r>
                      <a:r>
                        <a:rPr lang="en-US" sz="1200" dirty="0" err="1" smtClean="0"/>
                        <a:t>terbakar</a:t>
                      </a:r>
                      <a:r>
                        <a:rPr lang="en-US" sz="1200" dirty="0" smtClean="0"/>
                        <a:t>.</a:t>
                      </a:r>
                      <a:endParaRPr lang="en-US" sz="1200"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85750"/>
            <a:ext cx="8501062" cy="6740525"/>
          </a:xfrm>
          <a:prstGeom prst="rect">
            <a:avLst/>
          </a:prstGeom>
        </p:spPr>
        <p:txBody>
          <a:bodyPr>
            <a:spAutoFit/>
          </a:bodyPr>
          <a:lstStyle/>
          <a:p>
            <a:pPr>
              <a:defRPr/>
            </a:pPr>
            <a:r>
              <a:rPr lang="en-US" sz="1600" b="1" dirty="0" err="1">
                <a:latin typeface="Arial Rounded MT Bold" pitchFamily="34" charset="0"/>
              </a:rPr>
              <a:t>Penempatan</a:t>
            </a:r>
            <a:r>
              <a:rPr lang="en-US" sz="1600" b="1" dirty="0">
                <a:latin typeface="Arial Rounded MT Bold" pitchFamily="34" charset="0"/>
              </a:rPr>
              <a:t> </a:t>
            </a:r>
            <a:r>
              <a:rPr lang="en-US" sz="1600" b="1" dirty="0" err="1">
                <a:latin typeface="Arial Rounded MT Bold" pitchFamily="34" charset="0"/>
              </a:rPr>
              <a:t>dan</a:t>
            </a:r>
            <a:r>
              <a:rPr lang="en-US" sz="1600" b="1" dirty="0">
                <a:latin typeface="Arial Rounded MT Bold" pitchFamily="34" charset="0"/>
              </a:rPr>
              <a:t> </a:t>
            </a:r>
            <a:r>
              <a:rPr lang="en-US" sz="1600" b="1" dirty="0" err="1">
                <a:latin typeface="Arial Rounded MT Bold" pitchFamily="34" charset="0"/>
              </a:rPr>
              <a:t>Jarak</a:t>
            </a:r>
            <a:r>
              <a:rPr lang="en-US" sz="1600" b="1" dirty="0">
                <a:latin typeface="Arial Rounded MT Bold" pitchFamily="34" charset="0"/>
              </a:rPr>
              <a:t> </a:t>
            </a:r>
            <a:r>
              <a:rPr lang="en-US" sz="1600" b="1" dirty="0" err="1">
                <a:latin typeface="Arial Rounded MT Bold" pitchFamily="34" charset="0"/>
              </a:rPr>
              <a:t>pemasangan</a:t>
            </a:r>
            <a:r>
              <a:rPr lang="en-US" sz="1600" b="1" dirty="0">
                <a:latin typeface="Arial Rounded MT Bold" pitchFamily="34" charset="0"/>
              </a:rPr>
              <a:t> Detector </a:t>
            </a:r>
            <a:r>
              <a:rPr lang="en-US" sz="1600" b="1" dirty="0" err="1">
                <a:latin typeface="Arial Rounded MT Bold" pitchFamily="34" charset="0"/>
              </a:rPr>
              <a:t>Kebakaran</a:t>
            </a:r>
            <a:r>
              <a:rPr lang="en-US" sz="1600" b="1" dirty="0">
                <a:latin typeface="Arial Rounded MT Bold" pitchFamily="34" charset="0"/>
              </a:rPr>
              <a:t> </a:t>
            </a:r>
            <a:r>
              <a:rPr lang="en-US" sz="1600" dirty="0">
                <a:latin typeface="Arial Rounded MT Bold" pitchFamily="34" charset="0"/>
              </a:rPr>
              <a:t>:</a:t>
            </a:r>
          </a:p>
          <a:p>
            <a:pPr>
              <a:defRPr/>
            </a:pPr>
            <a:endParaRPr lang="en-US" sz="1600" dirty="0">
              <a:latin typeface="Arial Rounded MT Bold" pitchFamily="34" charset="0"/>
            </a:endParaRPr>
          </a:p>
          <a:p>
            <a:pPr marL="342900" indent="-342900" algn="just">
              <a:buFontTx/>
              <a:buAutoNum type="arabicPeriod"/>
              <a:defRPr/>
            </a:pPr>
            <a:r>
              <a:rPr lang="en-US" sz="1600" b="1" dirty="0">
                <a:latin typeface="Arial Rounded MT Bold" pitchFamily="34" charset="0"/>
              </a:rPr>
              <a:t>Smoke Detector ( </a:t>
            </a:r>
            <a:r>
              <a:rPr lang="en-US" sz="1600" b="1" dirty="0" err="1">
                <a:latin typeface="Arial Rounded MT Bold" pitchFamily="34" charset="0"/>
              </a:rPr>
              <a:t>Pengindera</a:t>
            </a:r>
            <a:r>
              <a:rPr lang="en-US" sz="1600" b="1" dirty="0">
                <a:latin typeface="Arial Rounded MT Bold" pitchFamily="34" charset="0"/>
              </a:rPr>
              <a:t> </a:t>
            </a:r>
            <a:r>
              <a:rPr lang="en-US" sz="1600" b="1" dirty="0" err="1">
                <a:latin typeface="Arial Rounded MT Bold" pitchFamily="34" charset="0"/>
              </a:rPr>
              <a:t>Asap</a:t>
            </a:r>
            <a:r>
              <a:rPr lang="en-US" sz="1600" b="1" dirty="0">
                <a:latin typeface="Arial Rounded MT Bold" pitchFamily="34" charset="0"/>
              </a:rPr>
              <a:t>)</a:t>
            </a:r>
          </a:p>
          <a:p>
            <a:pPr marL="533400" indent="-168275" algn="just">
              <a:buFont typeface="Wingdings" pitchFamily="2" charset="2"/>
              <a:buChar char="§"/>
              <a:defRPr/>
            </a:pPr>
            <a:r>
              <a:rPr lang="en-US" sz="1600" dirty="0">
                <a:latin typeface="Arial Rounded MT Bold" pitchFamily="34" charset="0"/>
              </a:rPr>
              <a:t>Smoke Detector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boleh</a:t>
            </a:r>
            <a:r>
              <a:rPr lang="en-US" sz="1600" dirty="0">
                <a:latin typeface="Arial Rounded MT Bold" pitchFamily="34" charset="0"/>
              </a:rPr>
              <a:t> </a:t>
            </a:r>
            <a:r>
              <a:rPr lang="en-US" sz="1600" dirty="0" err="1">
                <a:latin typeface="Arial Rounded MT Bold" pitchFamily="34" charset="0"/>
              </a:rPr>
              <a:t>dipasang</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jarak</a:t>
            </a:r>
            <a:r>
              <a:rPr lang="en-US" sz="1600" dirty="0">
                <a:latin typeface="Arial Rounded MT Bold" pitchFamily="34" charset="0"/>
              </a:rPr>
              <a:t> </a:t>
            </a:r>
            <a:r>
              <a:rPr lang="en-US" sz="1600" dirty="0" err="1">
                <a:latin typeface="Arial Rounded MT Bold" pitchFamily="34" charset="0"/>
              </a:rPr>
              <a:t>kurang</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1,5 meter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lubang</a:t>
            </a:r>
            <a:r>
              <a:rPr lang="en-US" sz="1600" dirty="0">
                <a:latin typeface="Arial Rounded MT Bold" pitchFamily="34" charset="0"/>
              </a:rPr>
              <a:t> </a:t>
            </a:r>
            <a:r>
              <a:rPr lang="en-US" sz="1600" dirty="0" err="1">
                <a:latin typeface="Arial Rounded MT Bold" pitchFamily="34" charset="0"/>
              </a:rPr>
              <a:t>udara</a:t>
            </a:r>
            <a:r>
              <a:rPr lang="en-US" sz="1600" dirty="0">
                <a:latin typeface="Arial Rounded MT Bold" pitchFamily="34" charset="0"/>
              </a:rPr>
              <a:t> </a:t>
            </a:r>
            <a:r>
              <a:rPr lang="en-US" sz="1600" dirty="0" err="1">
                <a:latin typeface="Arial Rounded MT Bold" pitchFamily="34" charset="0"/>
              </a:rPr>
              <a:t>masuk</a:t>
            </a:r>
            <a:r>
              <a:rPr lang="en-US" sz="1600" dirty="0">
                <a:latin typeface="Arial Rounded MT Bold" pitchFamily="34" charset="0"/>
              </a:rPr>
              <a:t> / AC.</a:t>
            </a:r>
          </a:p>
          <a:p>
            <a:pPr marL="533400" indent="-168275" algn="just">
              <a:buFont typeface="Wingdings" pitchFamily="2" charset="2"/>
              <a:buChar char="§"/>
              <a:defRPr/>
            </a:pPr>
            <a:r>
              <a:rPr lang="en-US" sz="1600" dirty="0" err="1">
                <a:latin typeface="Arial Rounded MT Bold" pitchFamily="34" charset="0"/>
              </a:rPr>
              <a:t>Jarak</a:t>
            </a:r>
            <a:r>
              <a:rPr lang="en-US" sz="1600" dirty="0">
                <a:latin typeface="Arial Rounded MT Bold" pitchFamily="34" charset="0"/>
              </a:rPr>
              <a:t> smoke detector yang </a:t>
            </a:r>
            <a:r>
              <a:rPr lang="en-US" sz="1600" dirty="0" err="1">
                <a:latin typeface="Arial Rounded MT Bold" pitchFamily="34" charset="0"/>
              </a:rPr>
              <a:t>terjauh</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dinding</a:t>
            </a:r>
            <a:r>
              <a:rPr lang="en-US" sz="1600" dirty="0">
                <a:latin typeface="Arial Rounded MT Bold" pitchFamily="34" charset="0"/>
              </a:rPr>
              <a:t> </a:t>
            </a:r>
            <a:r>
              <a:rPr lang="en-US" sz="1600" dirty="0" err="1">
                <a:latin typeface="Arial Rounded MT Bold" pitchFamily="34" charset="0"/>
              </a:rPr>
              <a:t>pemisah</a:t>
            </a:r>
            <a:r>
              <a:rPr lang="en-US" sz="1600" dirty="0">
                <a:latin typeface="Arial Rounded MT Bold" pitchFamily="34" charset="0"/>
              </a:rPr>
              <a:t> </a:t>
            </a:r>
            <a:r>
              <a:rPr lang="en-US" sz="1600" dirty="0" err="1">
                <a:latin typeface="Arial Rounded MT Bold" pitchFamily="34" charset="0"/>
              </a:rPr>
              <a:t>adalah</a:t>
            </a:r>
            <a:r>
              <a:rPr lang="en-US" sz="1600" dirty="0">
                <a:latin typeface="Arial Rounded MT Bold" pitchFamily="34" charset="0"/>
              </a:rPr>
              <a:t> 6 meter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ruang</a:t>
            </a:r>
            <a:r>
              <a:rPr lang="en-US" sz="1600" dirty="0">
                <a:latin typeface="Arial Rounded MT Bold" pitchFamily="34" charset="0"/>
              </a:rPr>
              <a:t> </a:t>
            </a:r>
            <a:r>
              <a:rPr lang="en-US" sz="1600" dirty="0" err="1">
                <a:latin typeface="Arial Rounded MT Bold" pitchFamily="34" charset="0"/>
              </a:rPr>
              <a:t>efektif</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12 meter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ruang</a:t>
            </a:r>
            <a:r>
              <a:rPr lang="en-US" sz="1600" dirty="0">
                <a:latin typeface="Arial Rounded MT Bold" pitchFamily="34" charset="0"/>
              </a:rPr>
              <a:t> </a:t>
            </a:r>
            <a:r>
              <a:rPr lang="en-US" sz="1600" dirty="0" err="1">
                <a:latin typeface="Arial Rounded MT Bold" pitchFamily="34" charset="0"/>
              </a:rPr>
              <a:t>sirkulasi</a:t>
            </a:r>
            <a:r>
              <a:rPr lang="en-US" sz="1600" dirty="0">
                <a:latin typeface="Arial Rounded MT Bold" pitchFamily="34" charset="0"/>
              </a:rPr>
              <a:t>.</a:t>
            </a:r>
          </a:p>
          <a:p>
            <a:pPr marL="533400" indent="-168275" algn="just">
              <a:buFont typeface="Wingdings" pitchFamily="2" charset="2"/>
              <a:buChar char="§"/>
              <a:defRPr/>
            </a:pP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setiap</a:t>
            </a:r>
            <a:r>
              <a:rPr lang="en-US" sz="1600" dirty="0">
                <a:latin typeface="Arial Rounded MT Bold" pitchFamily="34" charset="0"/>
              </a:rPr>
              <a:t> </a:t>
            </a:r>
            <a:r>
              <a:rPr lang="en-US" sz="1600" dirty="0" err="1">
                <a:latin typeface="Arial Rounded MT Bold" pitchFamily="34" charset="0"/>
              </a:rPr>
              <a:t>luas</a:t>
            </a:r>
            <a:r>
              <a:rPr lang="en-US" sz="1600" dirty="0">
                <a:latin typeface="Arial Rounded MT Bold" pitchFamily="34" charset="0"/>
              </a:rPr>
              <a:t> </a:t>
            </a:r>
            <a:r>
              <a:rPr lang="en-US" sz="1600" dirty="0" err="1">
                <a:latin typeface="Arial Rounded MT Bold" pitchFamily="34" charset="0"/>
              </a:rPr>
              <a:t>lantai</a:t>
            </a:r>
            <a:r>
              <a:rPr lang="en-US" sz="1600" dirty="0">
                <a:latin typeface="Arial Rounded MT Bold" pitchFamily="34" charset="0"/>
              </a:rPr>
              <a:t> 92 m²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tinggi</a:t>
            </a:r>
            <a:r>
              <a:rPr lang="en-US" sz="1600" dirty="0">
                <a:latin typeface="Arial Rounded MT Bold" pitchFamily="34" charset="0"/>
              </a:rPr>
              <a:t> </a:t>
            </a:r>
            <a:r>
              <a:rPr lang="en-US" sz="1600" dirty="0" err="1">
                <a:latin typeface="Arial Rounded MT Bold" pitchFamily="34" charset="0"/>
              </a:rPr>
              <a:t>langit-langit</a:t>
            </a:r>
            <a:r>
              <a:rPr lang="en-US" sz="1600" dirty="0">
                <a:latin typeface="Arial Rounded MT Bold" pitchFamily="34" charset="0"/>
              </a:rPr>
              <a:t> 3 meter,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dipasang</a:t>
            </a:r>
            <a:r>
              <a:rPr lang="en-US" sz="1600" dirty="0">
                <a:latin typeface="Arial Rounded MT Bold" pitchFamily="34" charset="0"/>
              </a:rPr>
              <a:t> 1 </a:t>
            </a:r>
            <a:r>
              <a:rPr lang="en-US" sz="1600" dirty="0" err="1">
                <a:latin typeface="Arial Rounded MT Bold" pitchFamily="34" charset="0"/>
              </a:rPr>
              <a:t>buah</a:t>
            </a:r>
            <a:r>
              <a:rPr lang="en-US" sz="1600" dirty="0">
                <a:latin typeface="Arial Rounded MT Bold" pitchFamily="34" charset="0"/>
              </a:rPr>
              <a:t> smoke detector.</a:t>
            </a:r>
          </a:p>
          <a:p>
            <a:pPr marL="533400" indent="-168275" algn="just">
              <a:buFont typeface="Wingdings" pitchFamily="2" charset="2"/>
              <a:buChar char="§"/>
              <a:defRPr/>
            </a:pPr>
            <a:r>
              <a:rPr lang="en-US" sz="1600" dirty="0" err="1">
                <a:latin typeface="Arial Rounded MT Bold" pitchFamily="34" charset="0"/>
              </a:rPr>
              <a:t>Jarak</a:t>
            </a:r>
            <a:r>
              <a:rPr lang="en-US" sz="1600" dirty="0">
                <a:latin typeface="Arial Rounded MT Bold" pitchFamily="34" charset="0"/>
              </a:rPr>
              <a:t> </a:t>
            </a:r>
            <a:r>
              <a:rPr lang="en-US" sz="1600" dirty="0" err="1">
                <a:latin typeface="Arial Rounded MT Bold" pitchFamily="34" charset="0"/>
              </a:rPr>
              <a:t>anatar</a:t>
            </a:r>
            <a:r>
              <a:rPr lang="en-US" sz="1600" dirty="0">
                <a:latin typeface="Arial Rounded MT Bold" pitchFamily="34" charset="0"/>
              </a:rPr>
              <a:t> Smoke detector </a:t>
            </a:r>
            <a:r>
              <a:rPr lang="en-US" sz="1600" dirty="0" err="1">
                <a:latin typeface="Arial Rounded MT Bold" pitchFamily="34" charset="0"/>
              </a:rPr>
              <a:t>maksimum</a:t>
            </a:r>
            <a:r>
              <a:rPr lang="en-US" sz="1600" dirty="0">
                <a:latin typeface="Arial Rounded MT Bold" pitchFamily="34" charset="0"/>
              </a:rPr>
              <a:t> 12 meter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ruang</a:t>
            </a:r>
            <a:r>
              <a:rPr lang="en-US" sz="1600" dirty="0">
                <a:latin typeface="Arial Rounded MT Bold" pitchFamily="34" charset="0"/>
              </a:rPr>
              <a:t> </a:t>
            </a:r>
            <a:r>
              <a:rPr lang="en-US" sz="1600" dirty="0" err="1">
                <a:latin typeface="Arial Rounded MT Bold" pitchFamily="34" charset="0"/>
              </a:rPr>
              <a:t>efektif</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18 meter </a:t>
            </a:r>
            <a:r>
              <a:rPr lang="en-US" sz="1600" dirty="0" err="1">
                <a:latin typeface="Arial Rounded MT Bold" pitchFamily="34" charset="0"/>
              </a:rPr>
              <a:t>didalam</a:t>
            </a:r>
            <a:r>
              <a:rPr lang="en-US" sz="1600" dirty="0">
                <a:latin typeface="Arial Rounded MT Bold" pitchFamily="34" charset="0"/>
              </a:rPr>
              <a:t> </a:t>
            </a:r>
            <a:r>
              <a:rPr lang="en-US" sz="1600" dirty="0" err="1">
                <a:latin typeface="Arial Rounded MT Bold" pitchFamily="34" charset="0"/>
              </a:rPr>
              <a:t>ruang</a:t>
            </a:r>
            <a:r>
              <a:rPr lang="en-US" sz="1600" dirty="0">
                <a:latin typeface="Arial Rounded MT Bold" pitchFamily="34" charset="0"/>
              </a:rPr>
              <a:t> </a:t>
            </a:r>
            <a:r>
              <a:rPr lang="en-US" sz="1600" dirty="0" err="1">
                <a:latin typeface="Arial Rounded MT Bold" pitchFamily="34" charset="0"/>
              </a:rPr>
              <a:t>sirkulasi</a:t>
            </a:r>
            <a:r>
              <a:rPr lang="en-US" sz="1600" dirty="0">
                <a:latin typeface="Arial Rounded MT Bold" pitchFamily="34" charset="0"/>
              </a:rPr>
              <a:t>.</a:t>
            </a:r>
          </a:p>
          <a:p>
            <a:pPr marL="533400" indent="-168275" algn="just">
              <a:buFont typeface="Wingdings" pitchFamily="2" charset="2"/>
              <a:buChar char="§"/>
              <a:defRPr/>
            </a:pPr>
            <a:r>
              <a:rPr lang="en-US" sz="1600" dirty="0" err="1">
                <a:latin typeface="Arial Rounded MT Bold" pitchFamily="34" charset="0"/>
              </a:rPr>
              <a:t>Setiap</a:t>
            </a:r>
            <a:r>
              <a:rPr lang="en-US" sz="1600" dirty="0">
                <a:latin typeface="Arial Rounded MT Bold" pitchFamily="34" charset="0"/>
              </a:rPr>
              <a:t> </a:t>
            </a:r>
            <a:r>
              <a:rPr lang="en-US" sz="1600" dirty="0" err="1">
                <a:latin typeface="Arial Rounded MT Bold" pitchFamily="34" charset="0"/>
              </a:rPr>
              <a:t>kelompok</a:t>
            </a:r>
            <a:r>
              <a:rPr lang="en-US" sz="1600" dirty="0">
                <a:latin typeface="Arial Rounded MT Bold" pitchFamily="34" charset="0"/>
              </a:rPr>
              <a:t> </a:t>
            </a:r>
            <a:r>
              <a:rPr lang="en-US" sz="1600" dirty="0" err="1">
                <a:latin typeface="Arial Rounded MT Bold" pitchFamily="34" charset="0"/>
              </a:rPr>
              <a:t>atau</a:t>
            </a:r>
            <a:r>
              <a:rPr lang="en-US" sz="1600" dirty="0">
                <a:latin typeface="Arial Rounded MT Bold" pitchFamily="34" charset="0"/>
              </a:rPr>
              <a:t> </a:t>
            </a:r>
            <a:r>
              <a:rPr lang="en-US" sz="1600" dirty="0" err="1">
                <a:latin typeface="Arial Rounded MT Bold" pitchFamily="34" charset="0"/>
              </a:rPr>
              <a:t>Zona</a:t>
            </a:r>
            <a:r>
              <a:rPr lang="en-US" sz="1600" dirty="0">
                <a:latin typeface="Arial Rounded MT Bold" pitchFamily="34" charset="0"/>
              </a:rPr>
              <a:t> detector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dibatasi</a:t>
            </a:r>
            <a:r>
              <a:rPr lang="en-US" sz="1600" dirty="0">
                <a:latin typeface="Arial Rounded MT Bold" pitchFamily="34" charset="0"/>
              </a:rPr>
              <a:t> </a:t>
            </a:r>
            <a:r>
              <a:rPr lang="en-US" sz="1600" dirty="0" err="1">
                <a:latin typeface="Arial Rounded MT Bold" pitchFamily="34" charset="0"/>
              </a:rPr>
              <a:t>maksimum</a:t>
            </a:r>
            <a:r>
              <a:rPr lang="en-US" sz="1600" dirty="0">
                <a:latin typeface="Arial Rounded MT Bold" pitchFamily="34" charset="0"/>
              </a:rPr>
              <a:t> 20 </a:t>
            </a:r>
            <a:r>
              <a:rPr lang="en-US" sz="1600" dirty="0" err="1">
                <a:latin typeface="Arial Rounded MT Bold" pitchFamily="34" charset="0"/>
              </a:rPr>
              <a:t>buah</a:t>
            </a:r>
            <a:r>
              <a:rPr lang="en-US" sz="1600" dirty="0">
                <a:latin typeface="Arial Rounded MT Bold" pitchFamily="34" charset="0"/>
              </a:rPr>
              <a:t> smoke detector yang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melindungi</a:t>
            </a:r>
            <a:r>
              <a:rPr lang="en-US" sz="1600" dirty="0">
                <a:latin typeface="Arial Rounded MT Bold" pitchFamily="34" charset="0"/>
              </a:rPr>
              <a:t> </a:t>
            </a:r>
            <a:r>
              <a:rPr lang="en-US" sz="1600" dirty="0" err="1">
                <a:latin typeface="Arial Rounded MT Bold" pitchFamily="34" charset="0"/>
              </a:rPr>
              <a:t>ruangan</a:t>
            </a:r>
            <a:r>
              <a:rPr lang="en-US" sz="1600" dirty="0">
                <a:latin typeface="Arial Rounded MT Bold" pitchFamily="34" charset="0"/>
              </a:rPr>
              <a:t> 2000 M² </a:t>
            </a:r>
            <a:r>
              <a:rPr lang="en-US" sz="1600" dirty="0" err="1">
                <a:latin typeface="Arial Rounded MT Bold" pitchFamily="34" charset="0"/>
              </a:rPr>
              <a:t>luas</a:t>
            </a:r>
            <a:r>
              <a:rPr lang="en-US" sz="1600" dirty="0">
                <a:latin typeface="Arial Rounded MT Bold" pitchFamily="34" charset="0"/>
              </a:rPr>
              <a:t> </a:t>
            </a:r>
            <a:r>
              <a:rPr lang="en-US" sz="1600" dirty="0" err="1">
                <a:latin typeface="Arial Rounded MT Bold" pitchFamily="34" charset="0"/>
              </a:rPr>
              <a:t>lantai</a:t>
            </a:r>
            <a:r>
              <a:rPr lang="en-US" sz="1600" dirty="0">
                <a:latin typeface="Arial Rounded MT Bold" pitchFamily="34" charset="0"/>
              </a:rPr>
              <a:t>.</a:t>
            </a:r>
          </a:p>
          <a:p>
            <a:pPr marL="533400" indent="-533400" algn="just">
              <a:defRPr/>
            </a:pPr>
            <a:endParaRPr lang="en-US" sz="1600" dirty="0">
              <a:latin typeface="Arial Rounded MT Bold" pitchFamily="34" charset="0"/>
            </a:endParaRPr>
          </a:p>
          <a:p>
            <a:pPr marL="533400" indent="-533400" algn="just">
              <a:defRPr/>
            </a:pPr>
            <a:r>
              <a:rPr lang="en-US" sz="1600" b="1" dirty="0">
                <a:latin typeface="Arial Rounded MT Bold" pitchFamily="34" charset="0"/>
              </a:rPr>
              <a:t>2.   Heat Detector ( </a:t>
            </a:r>
            <a:r>
              <a:rPr lang="en-US" sz="1600" b="1" dirty="0" err="1">
                <a:latin typeface="Arial Rounded MT Bold" pitchFamily="34" charset="0"/>
              </a:rPr>
              <a:t>Pengindera</a:t>
            </a:r>
            <a:r>
              <a:rPr lang="en-US" sz="1600" b="1" dirty="0">
                <a:latin typeface="Arial Rounded MT Bold" pitchFamily="34" charset="0"/>
              </a:rPr>
              <a:t> </a:t>
            </a:r>
            <a:r>
              <a:rPr lang="en-US" sz="1600" b="1" dirty="0" err="1">
                <a:latin typeface="Arial Rounded MT Bold" pitchFamily="34" charset="0"/>
              </a:rPr>
              <a:t>Panas</a:t>
            </a:r>
            <a:r>
              <a:rPr lang="en-US" sz="1600" b="1" dirty="0">
                <a:latin typeface="Arial Rounded MT Bold" pitchFamily="34" charset="0"/>
              </a:rPr>
              <a:t> )</a:t>
            </a:r>
          </a:p>
          <a:p>
            <a:pPr marL="533400" indent="-168275" algn="just">
              <a:buFont typeface="Wingdings" pitchFamily="2" charset="2"/>
              <a:buChar char="§"/>
              <a:defRPr/>
            </a:pPr>
            <a:r>
              <a:rPr lang="en-US" sz="1600" dirty="0">
                <a:latin typeface="Arial Rounded MT Bold" pitchFamily="34" charset="0"/>
              </a:rPr>
              <a:t>Heat Detector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boleh</a:t>
            </a:r>
            <a:r>
              <a:rPr lang="en-US" sz="1600" dirty="0">
                <a:latin typeface="Arial Rounded MT Bold" pitchFamily="34" charset="0"/>
              </a:rPr>
              <a:t> </a:t>
            </a:r>
            <a:r>
              <a:rPr lang="en-US" sz="1600" dirty="0" err="1">
                <a:latin typeface="Arial Rounded MT Bold" pitchFamily="34" charset="0"/>
              </a:rPr>
              <a:t>dipasang</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jarak</a:t>
            </a:r>
            <a:r>
              <a:rPr lang="en-US" sz="1600" dirty="0">
                <a:latin typeface="Arial Rounded MT Bold" pitchFamily="34" charset="0"/>
              </a:rPr>
              <a:t> </a:t>
            </a:r>
            <a:r>
              <a:rPr lang="en-US" sz="1600" dirty="0" err="1">
                <a:latin typeface="Arial Rounded MT Bold" pitchFamily="34" charset="0"/>
              </a:rPr>
              <a:t>kurang</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1,5 meter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lubang</a:t>
            </a:r>
            <a:r>
              <a:rPr lang="en-US" sz="1600" dirty="0">
                <a:latin typeface="Arial Rounded MT Bold" pitchFamily="34" charset="0"/>
              </a:rPr>
              <a:t> </a:t>
            </a:r>
            <a:r>
              <a:rPr lang="en-US" sz="1600" dirty="0" err="1">
                <a:latin typeface="Arial Rounded MT Bold" pitchFamily="34" charset="0"/>
              </a:rPr>
              <a:t>udara</a:t>
            </a:r>
            <a:r>
              <a:rPr lang="en-US" sz="1600" dirty="0">
                <a:latin typeface="Arial Rounded MT Bold" pitchFamily="34" charset="0"/>
              </a:rPr>
              <a:t> </a:t>
            </a:r>
            <a:r>
              <a:rPr lang="en-US" sz="1600" dirty="0" err="1">
                <a:latin typeface="Arial Rounded MT Bold" pitchFamily="34" charset="0"/>
              </a:rPr>
              <a:t>masuk</a:t>
            </a:r>
            <a:r>
              <a:rPr lang="en-US" sz="1600" dirty="0">
                <a:latin typeface="Arial Rounded MT Bold" pitchFamily="34" charset="0"/>
              </a:rPr>
              <a:t> / AC.</a:t>
            </a:r>
          </a:p>
          <a:p>
            <a:pPr marL="533400" indent="-168275" algn="just">
              <a:buFont typeface="Wingdings" pitchFamily="2" charset="2"/>
              <a:buChar char="§"/>
              <a:defRPr/>
            </a:pP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satu</a:t>
            </a:r>
            <a:r>
              <a:rPr lang="en-US" sz="1600" dirty="0">
                <a:latin typeface="Arial Rounded MT Bold" pitchFamily="34" charset="0"/>
              </a:rPr>
              <a:t> </a:t>
            </a:r>
            <a:r>
              <a:rPr lang="en-US" sz="1600" dirty="0" err="1">
                <a:latin typeface="Arial Rounded MT Bold" pitchFamily="34" charset="0"/>
              </a:rPr>
              <a:t>kelompok</a:t>
            </a:r>
            <a:r>
              <a:rPr lang="en-US" sz="1600" dirty="0">
                <a:latin typeface="Arial Rounded MT Bold" pitchFamily="34" charset="0"/>
              </a:rPr>
              <a:t> detector,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boleh</a:t>
            </a:r>
            <a:r>
              <a:rPr lang="en-US" sz="1600" dirty="0">
                <a:latin typeface="Arial Rounded MT Bold" pitchFamily="34" charset="0"/>
              </a:rPr>
              <a:t>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pasang</a:t>
            </a:r>
            <a:r>
              <a:rPr lang="en-US" sz="1600" dirty="0">
                <a:latin typeface="Arial Rounded MT Bold" pitchFamily="34" charset="0"/>
              </a:rPr>
              <a:t> </a:t>
            </a:r>
            <a:r>
              <a:rPr lang="en-US" sz="1600" dirty="0" err="1">
                <a:latin typeface="Arial Rounded MT Bold" pitchFamily="34" charset="0"/>
              </a:rPr>
              <a:t>lebih</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40 </a:t>
            </a:r>
            <a:r>
              <a:rPr lang="en-US" sz="1600" dirty="0" err="1">
                <a:latin typeface="Arial Rounded MT Bold" pitchFamily="34" charset="0"/>
              </a:rPr>
              <a:t>buah</a:t>
            </a:r>
            <a:r>
              <a:rPr lang="en-US" sz="1600" dirty="0">
                <a:latin typeface="Arial Rounded MT Bold" pitchFamily="34" charset="0"/>
              </a:rPr>
              <a:t> Heat detector.</a:t>
            </a:r>
          </a:p>
          <a:p>
            <a:pPr marL="533400" indent="-168275" algn="just">
              <a:buFont typeface="Wingdings" pitchFamily="2" charset="2"/>
              <a:buChar char="§"/>
              <a:defRPr/>
            </a:pP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setiap</a:t>
            </a:r>
            <a:r>
              <a:rPr lang="en-US" sz="1600" dirty="0">
                <a:latin typeface="Arial Rounded MT Bold" pitchFamily="34" charset="0"/>
              </a:rPr>
              <a:t> </a:t>
            </a:r>
            <a:r>
              <a:rPr lang="en-US" sz="1600" dirty="0" err="1">
                <a:latin typeface="Arial Rounded MT Bold" pitchFamily="34" charset="0"/>
              </a:rPr>
              <a:t>ruangan</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luas</a:t>
            </a:r>
            <a:r>
              <a:rPr lang="en-US" sz="1600" dirty="0">
                <a:latin typeface="Arial Rounded MT Bold" pitchFamily="34" charset="0"/>
              </a:rPr>
              <a:t> 46 m²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tinggi</a:t>
            </a:r>
            <a:r>
              <a:rPr lang="en-US" sz="1600" dirty="0">
                <a:latin typeface="Arial Rounded MT Bold" pitchFamily="34" charset="0"/>
              </a:rPr>
              <a:t> </a:t>
            </a:r>
            <a:r>
              <a:rPr lang="en-US" sz="1600" dirty="0" err="1">
                <a:latin typeface="Arial Rounded MT Bold" pitchFamily="34" charset="0"/>
              </a:rPr>
              <a:t>langit-langit</a:t>
            </a:r>
            <a:r>
              <a:rPr lang="en-US" sz="1600" dirty="0">
                <a:latin typeface="Arial Rounded MT Bold" pitchFamily="34" charset="0"/>
              </a:rPr>
              <a:t> 3 meter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dipasang</a:t>
            </a:r>
            <a:r>
              <a:rPr lang="en-US" sz="1600" dirty="0">
                <a:latin typeface="Arial Rounded MT Bold" pitchFamily="34" charset="0"/>
              </a:rPr>
              <a:t> </a:t>
            </a:r>
            <a:r>
              <a:rPr lang="en-US" sz="1600" dirty="0" err="1">
                <a:latin typeface="Arial Rounded MT Bold" pitchFamily="34" charset="0"/>
              </a:rPr>
              <a:t>satu</a:t>
            </a:r>
            <a:r>
              <a:rPr lang="en-US" sz="1600" dirty="0">
                <a:latin typeface="Arial Rounded MT Bold" pitchFamily="34" charset="0"/>
              </a:rPr>
              <a:t> </a:t>
            </a:r>
            <a:r>
              <a:rPr lang="en-US" sz="1600" dirty="0" err="1">
                <a:latin typeface="Arial Rounded MT Bold" pitchFamily="34" charset="0"/>
              </a:rPr>
              <a:t>alat</a:t>
            </a:r>
            <a:r>
              <a:rPr lang="en-US" sz="1600" dirty="0">
                <a:latin typeface="Arial Rounded MT Bold" pitchFamily="34" charset="0"/>
              </a:rPr>
              <a:t> heat detector</a:t>
            </a:r>
          </a:p>
          <a:p>
            <a:pPr marL="533400" indent="-168275" algn="just">
              <a:buFont typeface="Wingdings" pitchFamily="2" charset="2"/>
              <a:buChar char="§"/>
              <a:defRPr/>
            </a:pPr>
            <a:r>
              <a:rPr lang="en-US" sz="1600" dirty="0" err="1">
                <a:latin typeface="Arial Rounded MT Bold" pitchFamily="34" charset="0"/>
              </a:rPr>
              <a:t>Jarak</a:t>
            </a:r>
            <a:r>
              <a:rPr lang="en-US" sz="1600" dirty="0">
                <a:latin typeface="Arial Rounded MT Bold" pitchFamily="34" charset="0"/>
              </a:rPr>
              <a:t> </a:t>
            </a:r>
            <a:r>
              <a:rPr lang="en-US" sz="1600" dirty="0" err="1">
                <a:latin typeface="Arial Rounded MT Bold" pitchFamily="34" charset="0"/>
              </a:rPr>
              <a:t>antara</a:t>
            </a:r>
            <a:r>
              <a:rPr lang="en-US" sz="1600" dirty="0">
                <a:latin typeface="Arial Rounded MT Bold" pitchFamily="34" charset="0"/>
              </a:rPr>
              <a:t> heat detector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boleh</a:t>
            </a:r>
            <a:r>
              <a:rPr lang="en-US" sz="1600" dirty="0">
                <a:latin typeface="Arial Rounded MT Bold" pitchFamily="34" charset="0"/>
              </a:rPr>
              <a:t> </a:t>
            </a:r>
            <a:r>
              <a:rPr lang="en-US" sz="1600" dirty="0" err="1">
                <a:latin typeface="Arial Rounded MT Bold" pitchFamily="34" charset="0"/>
              </a:rPr>
              <a:t>lebih</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7 meter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ruangan</a:t>
            </a:r>
            <a:r>
              <a:rPr lang="en-US" sz="1600" dirty="0">
                <a:latin typeface="Arial Rounded MT Bold" pitchFamily="34" charset="0"/>
              </a:rPr>
              <a:t> </a:t>
            </a:r>
            <a:r>
              <a:rPr lang="en-US" sz="1600" dirty="0" err="1">
                <a:latin typeface="Arial Rounded MT Bold" pitchFamily="34" charset="0"/>
              </a:rPr>
              <a:t>efektif</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boleh</a:t>
            </a:r>
            <a:r>
              <a:rPr lang="en-US" sz="1600" dirty="0">
                <a:latin typeface="Arial Rounded MT Bold" pitchFamily="34" charset="0"/>
              </a:rPr>
              <a:t> </a:t>
            </a:r>
            <a:r>
              <a:rPr lang="en-US" sz="1600" dirty="0" err="1">
                <a:latin typeface="Arial Rounded MT Bold" pitchFamily="34" charset="0"/>
              </a:rPr>
              <a:t>lebih</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10 meter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ruang</a:t>
            </a:r>
            <a:r>
              <a:rPr lang="en-US" sz="1600" dirty="0">
                <a:latin typeface="Arial Rounded MT Bold" pitchFamily="34" charset="0"/>
              </a:rPr>
              <a:t> </a:t>
            </a:r>
            <a:r>
              <a:rPr lang="en-US" sz="1600" dirty="0" err="1">
                <a:latin typeface="Arial Rounded MT Bold" pitchFamily="34" charset="0"/>
              </a:rPr>
              <a:t>sirkulasi</a:t>
            </a:r>
            <a:endParaRPr lang="en-US" sz="1600" dirty="0">
              <a:latin typeface="Arial Rounded MT Bold" pitchFamily="34" charset="0"/>
            </a:endParaRPr>
          </a:p>
          <a:p>
            <a:pPr marL="533400" indent="-168275" algn="just">
              <a:buFont typeface="Wingdings" pitchFamily="2" charset="2"/>
              <a:buChar char="§"/>
              <a:defRPr/>
            </a:pPr>
            <a:r>
              <a:rPr lang="en-US" sz="1600" dirty="0" err="1">
                <a:latin typeface="Arial Rounded MT Bold" pitchFamily="34" charset="0"/>
              </a:rPr>
              <a:t>Jarak</a:t>
            </a:r>
            <a:r>
              <a:rPr lang="en-US" sz="1600" dirty="0">
                <a:latin typeface="Arial Rounded MT Bold" pitchFamily="34" charset="0"/>
              </a:rPr>
              <a:t> heat detector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dinding</a:t>
            </a:r>
            <a:r>
              <a:rPr lang="en-US" sz="1600" dirty="0">
                <a:latin typeface="Arial Rounded MT Bold" pitchFamily="34" charset="0"/>
              </a:rPr>
              <a:t> </a:t>
            </a:r>
            <a:r>
              <a:rPr lang="en-US" sz="1600" dirty="0" err="1">
                <a:latin typeface="Arial Rounded MT Bold" pitchFamily="34" charset="0"/>
              </a:rPr>
              <a:t>pembatas</a:t>
            </a:r>
            <a:r>
              <a:rPr lang="en-US" sz="1600" dirty="0">
                <a:latin typeface="Arial Rounded MT Bold" pitchFamily="34" charset="0"/>
              </a:rPr>
              <a:t> paling </a:t>
            </a:r>
            <a:r>
              <a:rPr lang="en-US" sz="1600" dirty="0" err="1">
                <a:latin typeface="Arial Rounded MT Bold" pitchFamily="34" charset="0"/>
              </a:rPr>
              <a:t>jauh</a:t>
            </a:r>
            <a:r>
              <a:rPr lang="en-US" sz="1600" dirty="0">
                <a:latin typeface="Arial Rounded MT Bold" pitchFamily="34" charset="0"/>
              </a:rPr>
              <a:t> 3 meter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ruang</a:t>
            </a:r>
            <a:r>
              <a:rPr lang="en-US" sz="1600" dirty="0">
                <a:latin typeface="Arial Rounded MT Bold" pitchFamily="34" charset="0"/>
              </a:rPr>
              <a:t> </a:t>
            </a:r>
            <a:r>
              <a:rPr lang="en-US" sz="1600" dirty="0" err="1">
                <a:latin typeface="Arial Rounded MT Bold" pitchFamily="34" charset="0"/>
              </a:rPr>
              <a:t>efektif</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6 meter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ruang</a:t>
            </a:r>
            <a:r>
              <a:rPr lang="en-US" sz="1600" dirty="0">
                <a:latin typeface="Arial Rounded MT Bold" pitchFamily="34" charset="0"/>
              </a:rPr>
              <a:t> </a:t>
            </a:r>
            <a:r>
              <a:rPr lang="en-US" sz="1600" dirty="0" err="1">
                <a:latin typeface="Arial Rounded MT Bold" pitchFamily="34" charset="0"/>
              </a:rPr>
              <a:t>sirkulasi</a:t>
            </a:r>
            <a:r>
              <a:rPr lang="en-US" sz="1600" dirty="0">
                <a:latin typeface="Arial Rounded MT Bold" pitchFamily="34" charset="0"/>
              </a:rPr>
              <a:t> </a:t>
            </a:r>
            <a:r>
              <a:rPr lang="en-US" sz="1600" dirty="0" err="1">
                <a:latin typeface="Arial Rounded MT Bold" pitchFamily="34" charset="0"/>
              </a:rPr>
              <a:t>serta</a:t>
            </a:r>
            <a:r>
              <a:rPr lang="en-US" sz="1600" dirty="0">
                <a:latin typeface="Arial Rounded MT Bold" pitchFamily="34" charset="0"/>
              </a:rPr>
              <a:t> paling </a:t>
            </a:r>
            <a:r>
              <a:rPr lang="en-US" sz="1600" dirty="0" err="1">
                <a:latin typeface="Arial Rounded MT Bold" pitchFamily="34" charset="0"/>
              </a:rPr>
              <a:t>dekat</a:t>
            </a:r>
            <a:r>
              <a:rPr lang="en-US" sz="1600" dirty="0">
                <a:latin typeface="Arial Rounded MT Bold" pitchFamily="34" charset="0"/>
              </a:rPr>
              <a:t> 30 cm.</a:t>
            </a:r>
          </a:p>
          <a:p>
            <a:pPr marL="533400" indent="-533400" algn="just">
              <a:defRPr/>
            </a:pPr>
            <a:endParaRPr lang="en-US" sz="1600" b="1" dirty="0">
              <a:latin typeface="Arial Rounded MT Bold" pitchFamily="34" charset="0"/>
            </a:endParaRPr>
          </a:p>
          <a:p>
            <a:pPr marL="342900" indent="22225">
              <a:buFont typeface="Wingdings" pitchFamily="2" charset="2"/>
              <a:buChar char="§"/>
              <a:defRPr/>
            </a:pPr>
            <a:endParaRPr lang="en-US" sz="1600"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714375"/>
            <a:ext cx="8572500" cy="4278313"/>
          </a:xfrm>
          <a:prstGeom prst="rect">
            <a:avLst/>
          </a:prstGeom>
        </p:spPr>
        <p:txBody>
          <a:bodyPr>
            <a:spAutoFit/>
          </a:bodyPr>
          <a:lstStyle/>
          <a:p>
            <a:pPr marL="533400" indent="-533400" algn="just">
              <a:defRPr/>
            </a:pPr>
            <a:r>
              <a:rPr lang="en-US" sz="1600" b="1" dirty="0">
                <a:latin typeface="Arial Rounded MT Bold" pitchFamily="34" charset="0"/>
              </a:rPr>
              <a:t>3. Flame Detector ( </a:t>
            </a:r>
            <a:r>
              <a:rPr lang="en-US" sz="1600" b="1" dirty="0" err="1">
                <a:latin typeface="Arial Rounded MT Bold" pitchFamily="34" charset="0"/>
              </a:rPr>
              <a:t>Pengindera</a:t>
            </a:r>
            <a:r>
              <a:rPr lang="en-US" sz="1600" b="1" dirty="0">
                <a:latin typeface="Arial Rounded MT Bold" pitchFamily="34" charset="0"/>
              </a:rPr>
              <a:t> </a:t>
            </a:r>
            <a:r>
              <a:rPr lang="en-US" sz="1600" b="1" dirty="0" err="1">
                <a:latin typeface="Arial Rounded MT Bold" pitchFamily="34" charset="0"/>
              </a:rPr>
              <a:t>Nyala</a:t>
            </a:r>
            <a:r>
              <a:rPr lang="en-US" sz="1600" b="1" dirty="0">
                <a:latin typeface="Arial Rounded MT Bold" pitchFamily="34" charset="0"/>
              </a:rPr>
              <a:t> </a:t>
            </a:r>
            <a:r>
              <a:rPr lang="en-US" sz="1600" b="1" dirty="0" err="1">
                <a:latin typeface="Arial Rounded MT Bold" pitchFamily="34" charset="0"/>
              </a:rPr>
              <a:t>Api</a:t>
            </a:r>
            <a:r>
              <a:rPr lang="en-US" sz="1600" b="1" dirty="0">
                <a:latin typeface="Arial Rounded MT Bold" pitchFamily="34" charset="0"/>
              </a:rPr>
              <a:t> )</a:t>
            </a:r>
          </a:p>
          <a:p>
            <a:pPr marL="533400" indent="-533400" algn="just">
              <a:defRPr/>
            </a:pPr>
            <a:endParaRPr lang="en-US" sz="1600" b="1" dirty="0">
              <a:latin typeface="Arial Rounded MT Bold" pitchFamily="34" charset="0"/>
            </a:endParaRPr>
          </a:p>
          <a:p>
            <a:pPr marL="533400" indent="-258763" algn="just">
              <a:buFont typeface="Wingdings" pitchFamily="2" charset="2"/>
              <a:buChar char="§"/>
              <a:defRPr/>
            </a:pPr>
            <a:r>
              <a:rPr lang="en-US" sz="1600" dirty="0" err="1">
                <a:latin typeface="Arial Rounded MT Bold" pitchFamily="34" charset="0"/>
              </a:rPr>
              <a:t>Setiap</a:t>
            </a:r>
            <a:r>
              <a:rPr lang="en-US" sz="1600" dirty="0">
                <a:latin typeface="Arial Rounded MT Bold" pitchFamily="34" charset="0"/>
              </a:rPr>
              <a:t>  </a:t>
            </a:r>
            <a:r>
              <a:rPr lang="en-US" sz="1600" dirty="0" err="1">
                <a:latin typeface="Arial Rounded MT Bold" pitchFamily="34" charset="0"/>
              </a:rPr>
              <a:t>kelompok</a:t>
            </a:r>
            <a:r>
              <a:rPr lang="en-US" sz="1600" dirty="0">
                <a:latin typeface="Arial Rounded MT Bold" pitchFamily="34" charset="0"/>
              </a:rPr>
              <a:t> </a:t>
            </a:r>
            <a:r>
              <a:rPr lang="en-US" sz="1600" dirty="0" err="1">
                <a:latin typeface="Arial Rounded MT Bold" pitchFamily="34" charset="0"/>
              </a:rPr>
              <a:t>atau</a:t>
            </a:r>
            <a:r>
              <a:rPr lang="en-US" sz="1600" dirty="0">
                <a:latin typeface="Arial Rounded MT Bold" pitchFamily="34" charset="0"/>
              </a:rPr>
              <a:t> </a:t>
            </a:r>
            <a:r>
              <a:rPr lang="en-US" sz="1600" dirty="0" err="1">
                <a:latin typeface="Arial Rounded MT Bold" pitchFamily="34" charset="0"/>
              </a:rPr>
              <a:t>setiap</a:t>
            </a:r>
            <a:r>
              <a:rPr lang="en-US" sz="1600" dirty="0">
                <a:latin typeface="Arial Rounded MT Bold" pitchFamily="34" charset="0"/>
              </a:rPr>
              <a:t>  zone detector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batasi</a:t>
            </a:r>
            <a:r>
              <a:rPr lang="en-US" sz="1600" dirty="0">
                <a:latin typeface="Arial Rounded MT Bold" pitchFamily="34" charset="0"/>
              </a:rPr>
              <a:t> </a:t>
            </a:r>
            <a:r>
              <a:rPr lang="en-US" sz="1600" dirty="0" err="1">
                <a:latin typeface="Arial Rounded MT Bold" pitchFamily="34" charset="0"/>
              </a:rPr>
              <a:t>maksimum</a:t>
            </a:r>
            <a:r>
              <a:rPr lang="en-US" sz="1600" dirty="0">
                <a:latin typeface="Arial Rounded MT Bold" pitchFamily="34" charset="0"/>
              </a:rPr>
              <a:t> 20 </a:t>
            </a:r>
            <a:r>
              <a:rPr lang="en-US" sz="1600" dirty="0" err="1">
                <a:latin typeface="Arial Rounded MT Bold" pitchFamily="34" charset="0"/>
              </a:rPr>
              <a:t>buah</a:t>
            </a:r>
            <a:r>
              <a:rPr lang="en-US" sz="1600" dirty="0">
                <a:latin typeface="Arial Rounded MT Bold" pitchFamily="34" charset="0"/>
              </a:rPr>
              <a:t> flame detector yang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melindungi</a:t>
            </a:r>
            <a:r>
              <a:rPr lang="en-US" sz="1600" dirty="0">
                <a:latin typeface="Arial Rounded MT Bold" pitchFamily="34" charset="0"/>
              </a:rPr>
              <a:t> </a:t>
            </a:r>
            <a:r>
              <a:rPr lang="en-US" sz="1600" dirty="0" err="1">
                <a:latin typeface="Arial Rounded MT Bold" pitchFamily="34" charset="0"/>
              </a:rPr>
              <a:t>ruangan</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luas</a:t>
            </a:r>
            <a:r>
              <a:rPr lang="en-US" sz="1600" dirty="0">
                <a:latin typeface="Arial Rounded MT Bold" pitchFamily="34" charset="0"/>
              </a:rPr>
              <a:t> </a:t>
            </a:r>
            <a:r>
              <a:rPr lang="en-US" sz="1600" dirty="0" err="1">
                <a:latin typeface="Arial Rounded MT Bold" pitchFamily="34" charset="0"/>
              </a:rPr>
              <a:t>maksimum</a:t>
            </a:r>
            <a:r>
              <a:rPr lang="en-US" sz="1600" dirty="0">
                <a:latin typeface="Arial Rounded MT Bold" pitchFamily="34" charset="0"/>
              </a:rPr>
              <a:t> 2000 m²</a:t>
            </a:r>
          </a:p>
          <a:p>
            <a:pPr marL="533400" indent="-258763" algn="just">
              <a:defRPr/>
            </a:pPr>
            <a:endParaRPr lang="en-US" sz="1600" dirty="0">
              <a:latin typeface="Arial Rounded MT Bold" pitchFamily="34" charset="0"/>
            </a:endParaRPr>
          </a:p>
          <a:p>
            <a:pPr marL="533400" indent="-258763" algn="just">
              <a:buFont typeface="Wingdings" pitchFamily="2" charset="2"/>
              <a:buChar char="§"/>
              <a:defRPr/>
            </a:pPr>
            <a:r>
              <a:rPr lang="en-US" sz="1600" dirty="0" err="1">
                <a:latin typeface="Arial Rounded MT Bold" pitchFamily="34" charset="0"/>
              </a:rPr>
              <a:t>Pemasangan</a:t>
            </a:r>
            <a:r>
              <a:rPr lang="en-US" sz="1600" dirty="0">
                <a:latin typeface="Arial Rounded MT Bold" pitchFamily="34" charset="0"/>
              </a:rPr>
              <a:t> flame detector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daerah</a:t>
            </a:r>
            <a:r>
              <a:rPr lang="en-US" sz="1600" dirty="0">
                <a:latin typeface="Arial Rounded MT Bold" pitchFamily="34" charset="0"/>
              </a:rPr>
              <a:t> yang </a:t>
            </a:r>
            <a:r>
              <a:rPr lang="en-US" sz="1600" dirty="0" err="1">
                <a:latin typeface="Arial Rounded MT Bold" pitchFamily="34" charset="0"/>
              </a:rPr>
              <a:t>sering</a:t>
            </a:r>
            <a:r>
              <a:rPr lang="en-US" sz="1600" dirty="0">
                <a:latin typeface="Arial Rounded MT Bold" pitchFamily="34" charset="0"/>
              </a:rPr>
              <a:t> </a:t>
            </a:r>
            <a:r>
              <a:rPr lang="en-US" sz="1600" dirty="0" err="1">
                <a:latin typeface="Arial Rounded MT Bold" pitchFamily="34" charset="0"/>
              </a:rPr>
              <a:t>mengalami</a:t>
            </a:r>
            <a:r>
              <a:rPr lang="en-US" sz="1600" dirty="0">
                <a:latin typeface="Arial Rounded MT Bold" pitchFamily="34" charset="0"/>
              </a:rPr>
              <a:t> </a:t>
            </a:r>
            <a:r>
              <a:rPr lang="en-US" sz="1600" dirty="0" err="1">
                <a:latin typeface="Arial Rounded MT Bold" pitchFamily="34" charset="0"/>
              </a:rPr>
              <a:t>gangguan</a:t>
            </a:r>
            <a:r>
              <a:rPr lang="en-US" sz="1600" dirty="0">
                <a:latin typeface="Arial Rounded MT Bold" pitchFamily="34" charset="0"/>
              </a:rPr>
              <a:t> </a:t>
            </a:r>
            <a:r>
              <a:rPr lang="en-US" sz="1600" dirty="0" err="1">
                <a:latin typeface="Arial Rounded MT Bold" pitchFamily="34" charset="0"/>
              </a:rPr>
              <a:t>sambaran</a:t>
            </a:r>
            <a:r>
              <a:rPr lang="en-US" sz="1600" dirty="0">
                <a:latin typeface="Arial Rounded MT Bold" pitchFamily="34" charset="0"/>
              </a:rPr>
              <a:t> </a:t>
            </a:r>
            <a:r>
              <a:rPr lang="en-US" sz="1600" dirty="0" err="1">
                <a:latin typeface="Arial Rounded MT Bold" pitchFamily="34" charset="0"/>
              </a:rPr>
              <a:t>petir</a:t>
            </a:r>
            <a:r>
              <a:rPr lang="en-US" sz="1600" dirty="0">
                <a:latin typeface="Arial Rounded MT Bold" pitchFamily="34" charset="0"/>
              </a:rPr>
              <a:t> , detector </a:t>
            </a:r>
            <a:r>
              <a:rPr lang="en-US" sz="1600" dirty="0" err="1">
                <a:latin typeface="Arial Rounded MT Bold" pitchFamily="34" charset="0"/>
              </a:rPr>
              <a:t>tersebut</a:t>
            </a:r>
            <a:r>
              <a:rPr lang="en-US" sz="1600" dirty="0">
                <a:latin typeface="Arial Rounded MT Bold" pitchFamily="34" charset="0"/>
              </a:rPr>
              <a:t>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dilindungi</a:t>
            </a:r>
            <a:r>
              <a:rPr lang="en-US" sz="1600" dirty="0">
                <a:latin typeface="Arial Rounded MT Bold" pitchFamily="34" charset="0"/>
              </a:rPr>
              <a:t> </a:t>
            </a:r>
            <a:r>
              <a:rPr lang="en-US" sz="1600" dirty="0" err="1">
                <a:latin typeface="Arial Rounded MT Bold" pitchFamily="34" charset="0"/>
              </a:rPr>
              <a:t>supaya</a:t>
            </a:r>
            <a:r>
              <a:rPr lang="en-US" sz="1600" dirty="0">
                <a:latin typeface="Arial Rounded MT Bold" pitchFamily="34" charset="0"/>
              </a:rPr>
              <a:t>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terjadi</a:t>
            </a:r>
            <a:r>
              <a:rPr lang="en-US" sz="1600" dirty="0">
                <a:latin typeface="Arial Rounded MT Bold" pitchFamily="34" charset="0"/>
              </a:rPr>
              <a:t> </a:t>
            </a:r>
            <a:r>
              <a:rPr lang="en-US" sz="1600" dirty="0" err="1">
                <a:latin typeface="Arial Rounded MT Bold" pitchFamily="34" charset="0"/>
              </a:rPr>
              <a:t>kemungkinan</a:t>
            </a:r>
            <a:r>
              <a:rPr lang="en-US" sz="1600" dirty="0">
                <a:latin typeface="Arial Rounded MT Bold" pitchFamily="34" charset="0"/>
              </a:rPr>
              <a:t> </a:t>
            </a:r>
            <a:r>
              <a:rPr lang="en-US" sz="1600" dirty="0" err="1">
                <a:latin typeface="Arial Rounded MT Bold" pitchFamily="34" charset="0"/>
              </a:rPr>
              <a:t>timbulnya</a:t>
            </a:r>
            <a:r>
              <a:rPr lang="en-US" sz="1600" dirty="0">
                <a:latin typeface="Arial Rounded MT Bold" pitchFamily="34" charset="0"/>
              </a:rPr>
              <a:t> alarm </a:t>
            </a:r>
            <a:r>
              <a:rPr lang="en-US" sz="1600" dirty="0" err="1">
                <a:latin typeface="Arial Rounded MT Bold" pitchFamily="34" charset="0"/>
              </a:rPr>
              <a:t>palsu</a:t>
            </a:r>
            <a:r>
              <a:rPr lang="en-US" sz="1600" dirty="0">
                <a:latin typeface="Arial Rounded MT Bold" pitchFamily="34" charset="0"/>
              </a:rPr>
              <a:t>.</a:t>
            </a:r>
          </a:p>
          <a:p>
            <a:pPr marL="533400" indent="-258763" algn="just">
              <a:defRPr/>
            </a:pPr>
            <a:endParaRPr lang="en-US" sz="1600" dirty="0">
              <a:latin typeface="Arial Rounded MT Bold" pitchFamily="34" charset="0"/>
            </a:endParaRPr>
          </a:p>
          <a:p>
            <a:pPr marL="533400" indent="-258763" algn="just">
              <a:buFont typeface="Wingdings" pitchFamily="2" charset="2"/>
              <a:buChar char="§"/>
              <a:defRPr/>
            </a:pPr>
            <a:r>
              <a:rPr lang="en-US" sz="1600" dirty="0">
                <a:latin typeface="Arial Rounded MT Bold" pitchFamily="34" charset="0"/>
              </a:rPr>
              <a:t>Detector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direncanakan</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dipasang</a:t>
            </a:r>
            <a:r>
              <a:rPr lang="en-US" sz="1600" dirty="0">
                <a:latin typeface="Arial Rounded MT Bold" pitchFamily="34" charset="0"/>
              </a:rPr>
              <a:t> </a:t>
            </a:r>
            <a:r>
              <a:rPr lang="en-US" sz="1600" dirty="0" err="1">
                <a:latin typeface="Arial Rounded MT Bold" pitchFamily="34" charset="0"/>
              </a:rPr>
              <a:t>cukup</a:t>
            </a:r>
            <a:r>
              <a:rPr lang="en-US" sz="1600" dirty="0">
                <a:latin typeface="Arial Rounded MT Bold" pitchFamily="34" charset="0"/>
              </a:rPr>
              <a:t> </a:t>
            </a:r>
            <a:r>
              <a:rPr lang="en-US" sz="1600" dirty="0" err="1">
                <a:latin typeface="Arial Rounded MT Bold" pitchFamily="34" charset="0"/>
              </a:rPr>
              <a:t>menjamin</a:t>
            </a:r>
            <a:r>
              <a:rPr lang="en-US" sz="1600" dirty="0">
                <a:latin typeface="Arial Rounded MT Bold" pitchFamily="34" charset="0"/>
              </a:rPr>
              <a:t>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mendeteksi</a:t>
            </a:r>
            <a:r>
              <a:rPr lang="en-US" sz="1600" dirty="0">
                <a:latin typeface="Arial Rounded MT Bold" pitchFamily="34" charset="0"/>
              </a:rPr>
              <a:t> </a:t>
            </a:r>
            <a:r>
              <a:rPr lang="en-US" sz="1600" dirty="0" err="1">
                <a:latin typeface="Arial Rounded MT Bold" pitchFamily="34" charset="0"/>
              </a:rPr>
              <a:t>daerah</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spesifik</a:t>
            </a:r>
            <a:r>
              <a:rPr lang="en-US" sz="1600" dirty="0">
                <a:latin typeface="Arial Rounded MT Bold" pitchFamily="34" charset="0"/>
              </a:rPr>
              <a:t> yang </a:t>
            </a:r>
            <a:r>
              <a:rPr lang="en-US" sz="1600" dirty="0" err="1">
                <a:latin typeface="Arial Rounded MT Bold" pitchFamily="34" charset="0"/>
              </a:rPr>
              <a:t>akan</a:t>
            </a:r>
            <a:r>
              <a:rPr lang="en-US" sz="1600" dirty="0">
                <a:latin typeface="Arial Rounded MT Bold" pitchFamily="34" charset="0"/>
              </a:rPr>
              <a:t>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proteksi</a:t>
            </a:r>
            <a:r>
              <a:rPr lang="en-US" sz="1600" dirty="0">
                <a:latin typeface="Arial Rounded MT Bold" pitchFamily="34" charset="0"/>
              </a:rPr>
              <a:t>.</a:t>
            </a:r>
          </a:p>
          <a:p>
            <a:pPr marL="533400" indent="-258763" algn="just">
              <a:buFont typeface="Wingdings" pitchFamily="2" charset="2"/>
              <a:buChar char="§"/>
              <a:defRPr/>
            </a:pPr>
            <a:endParaRPr lang="en-US" sz="1600" dirty="0">
              <a:latin typeface="Arial Rounded MT Bold" pitchFamily="34" charset="0"/>
            </a:endParaRPr>
          </a:p>
          <a:p>
            <a:pPr marL="533400" indent="-258763" algn="just">
              <a:buFont typeface="Wingdings" pitchFamily="2" charset="2"/>
              <a:buChar char="§"/>
              <a:defRPr/>
            </a:pPr>
            <a:r>
              <a:rPr lang="en-US" sz="1600" dirty="0">
                <a:latin typeface="Arial Rounded MT Bold" pitchFamily="34" charset="0"/>
              </a:rPr>
              <a:t>Detector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boleh</a:t>
            </a:r>
            <a:r>
              <a:rPr lang="en-US" sz="1600" dirty="0">
                <a:latin typeface="Arial Rounded MT Bold" pitchFamily="34" charset="0"/>
              </a:rPr>
              <a:t> </a:t>
            </a:r>
            <a:r>
              <a:rPr lang="en-US" sz="1600" dirty="0" err="1">
                <a:latin typeface="Arial Rounded MT Bold" pitchFamily="34" charset="0"/>
              </a:rPr>
              <a:t>dipasang</a:t>
            </a:r>
            <a:r>
              <a:rPr lang="en-US" sz="1600" dirty="0">
                <a:latin typeface="Arial Rounded MT Bold" pitchFamily="34" charset="0"/>
              </a:rPr>
              <a:t> </a:t>
            </a:r>
            <a:r>
              <a:rPr lang="en-US" sz="1600" dirty="0" err="1">
                <a:latin typeface="Arial Rounded MT Bold" pitchFamily="34" charset="0"/>
              </a:rPr>
              <a:t>terhalang</a:t>
            </a:r>
            <a:r>
              <a:rPr lang="en-US" sz="1600" dirty="0">
                <a:latin typeface="Arial Rounded MT Bold" pitchFamily="34" charset="0"/>
              </a:rPr>
              <a:t> </a:t>
            </a:r>
            <a:r>
              <a:rPr lang="en-US" sz="1600" dirty="0" err="1">
                <a:latin typeface="Arial Rounded MT Bold" pitchFamily="34" charset="0"/>
              </a:rPr>
              <a:t>oleh</a:t>
            </a:r>
            <a:r>
              <a:rPr lang="en-US" sz="1600" dirty="0">
                <a:latin typeface="Arial Rounded MT Bold" pitchFamily="34" charset="0"/>
              </a:rPr>
              <a:t> </a:t>
            </a:r>
            <a:r>
              <a:rPr lang="en-US" sz="1600" dirty="0" err="1">
                <a:latin typeface="Arial Rounded MT Bold" pitchFamily="34" charset="0"/>
              </a:rPr>
              <a:t>sesuatu</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daerah</a:t>
            </a:r>
            <a:r>
              <a:rPr lang="en-US" sz="1600" dirty="0">
                <a:latin typeface="Arial Rounded MT Bold" pitchFamily="34" charset="0"/>
              </a:rPr>
              <a:t> yang </a:t>
            </a:r>
            <a:r>
              <a:rPr lang="en-US" sz="1600" dirty="0" err="1">
                <a:latin typeface="Arial Rounded MT Bold" pitchFamily="34" charset="0"/>
              </a:rPr>
              <a:t>akan</a:t>
            </a:r>
            <a:r>
              <a:rPr lang="en-US" sz="1600" dirty="0">
                <a:latin typeface="Arial Rounded MT Bold" pitchFamily="34" charset="0"/>
              </a:rPr>
              <a:t>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proteksi</a:t>
            </a:r>
            <a:endParaRPr lang="en-US" sz="1600" dirty="0">
              <a:latin typeface="Arial Rounded MT Bold" pitchFamily="34" charset="0"/>
            </a:endParaRPr>
          </a:p>
          <a:p>
            <a:pPr marL="533400" indent="-258763" algn="just">
              <a:defRPr/>
            </a:pPr>
            <a:endParaRPr lang="en-US" sz="1600" dirty="0">
              <a:latin typeface="Arial Rounded MT Bold" pitchFamily="34" charset="0"/>
            </a:endParaRPr>
          </a:p>
          <a:p>
            <a:pPr marL="533400" indent="-258763" algn="just">
              <a:buFont typeface="Wingdings" pitchFamily="2" charset="2"/>
              <a:buChar char="§"/>
              <a:defRPr/>
            </a:pPr>
            <a:r>
              <a:rPr lang="en-US" sz="1600" dirty="0">
                <a:latin typeface="Arial Rounded MT Bold" pitchFamily="34" charset="0"/>
              </a:rPr>
              <a:t>Detector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dilindungi</a:t>
            </a:r>
            <a:r>
              <a:rPr lang="en-US" sz="1600" dirty="0">
                <a:latin typeface="Arial Rounded MT Bold" pitchFamily="34" charset="0"/>
              </a:rPr>
              <a:t> </a:t>
            </a:r>
            <a:r>
              <a:rPr lang="en-US" sz="1600" dirty="0" err="1">
                <a:latin typeface="Arial Rounded MT Bold" pitchFamily="34" charset="0"/>
              </a:rPr>
              <a:t>terhadap</a:t>
            </a:r>
            <a:r>
              <a:rPr lang="en-US" sz="1600" dirty="0">
                <a:latin typeface="Arial Rounded MT Bold" pitchFamily="34" charset="0"/>
              </a:rPr>
              <a:t> </a:t>
            </a:r>
            <a:r>
              <a:rPr lang="en-US" sz="1600" dirty="0" err="1">
                <a:latin typeface="Arial Rounded MT Bold" pitchFamily="34" charset="0"/>
              </a:rPr>
              <a:t>gangguan</a:t>
            </a:r>
            <a:r>
              <a:rPr lang="en-US" sz="1600" dirty="0">
                <a:latin typeface="Arial Rounded MT Bold" pitchFamily="34" charset="0"/>
              </a:rPr>
              <a:t> </a:t>
            </a:r>
            <a:r>
              <a:rPr lang="en-US" sz="1600" dirty="0" err="1">
                <a:latin typeface="Arial Rounded MT Bold" pitchFamily="34" charset="0"/>
              </a:rPr>
              <a:t>sinar</a:t>
            </a:r>
            <a:r>
              <a:rPr lang="en-US" sz="1600" dirty="0">
                <a:latin typeface="Arial Rounded MT Bold" pitchFamily="34" charset="0"/>
              </a:rPr>
              <a:t> yang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dikehendaki</a:t>
            </a:r>
            <a:r>
              <a:rPr lang="en-US" sz="1600" dirty="0">
                <a:latin typeface="Arial Rounded MT Bold" pitchFamily="34" charset="0"/>
              </a:rPr>
              <a:t> ( yang </a:t>
            </a:r>
            <a:r>
              <a:rPr lang="en-US" sz="1600" dirty="0" err="1">
                <a:latin typeface="Arial Rounded MT Bold" pitchFamily="34" charset="0"/>
              </a:rPr>
              <a:t>mungkin</a:t>
            </a:r>
            <a:r>
              <a:rPr lang="en-US" sz="1600" dirty="0">
                <a:latin typeface="Arial Rounded MT Bold" pitchFamily="34" charset="0"/>
              </a:rPr>
              <a:t>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menyebabkan</a:t>
            </a:r>
            <a:r>
              <a:rPr lang="en-US" sz="1600" dirty="0">
                <a:latin typeface="Arial Rounded MT Bold" pitchFamily="34" charset="0"/>
              </a:rPr>
              <a:t> alarm </a:t>
            </a:r>
            <a:r>
              <a:rPr lang="en-US" sz="1600" dirty="0" err="1">
                <a:latin typeface="Arial Rounded MT Bold" pitchFamily="34" charset="0"/>
              </a:rPr>
              <a:t>palsu</a:t>
            </a:r>
            <a:r>
              <a:rPr lang="en-US" sz="1600" dirty="0">
                <a:latin typeface="Arial Rounded MT Bold" pitchFamily="34" charset="0"/>
              </a:rPr>
              <a:t>).</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DETEKTOR"/>
          <p:cNvPicPr>
            <a:picLocks noChangeAspect="1" noChangeArrowheads="1"/>
          </p:cNvPicPr>
          <p:nvPr/>
        </p:nvPicPr>
        <p:blipFill>
          <a:blip r:embed="rId2"/>
          <a:srcRect l="3621" t="14815" r="12047" b="11111"/>
          <a:stretch>
            <a:fillRect/>
          </a:stretch>
        </p:blipFill>
        <p:spPr bwMode="auto">
          <a:xfrm>
            <a:off x="311150" y="0"/>
            <a:ext cx="8832850" cy="66436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428625"/>
            <a:ext cx="8358187" cy="6216650"/>
          </a:xfrm>
          <a:prstGeom prst="rect">
            <a:avLst/>
          </a:prstGeom>
        </p:spPr>
        <p:txBody>
          <a:bodyPr>
            <a:spAutoFit/>
          </a:bodyPr>
          <a:lstStyle/>
          <a:p>
            <a:pPr>
              <a:defRPr/>
            </a:pPr>
            <a:r>
              <a:rPr lang="en-US" dirty="0">
                <a:latin typeface="Arial Rounded MT Bold" pitchFamily="34" charset="0"/>
              </a:rPr>
              <a:t>5. PANEL KONTROL</a:t>
            </a:r>
          </a:p>
          <a:p>
            <a:pPr marL="274638" indent="-274638">
              <a:defRPr/>
            </a:pPr>
            <a:r>
              <a:rPr lang="en-US" sz="1400" dirty="0">
                <a:latin typeface="Arial Rounded MT Bold" pitchFamily="34" charset="0"/>
              </a:rPr>
              <a:t>	</a:t>
            </a:r>
          </a:p>
          <a:p>
            <a:pPr marL="274638" indent="-274638">
              <a:defRPr/>
            </a:pPr>
            <a:r>
              <a:rPr lang="en-US" sz="1400" dirty="0">
                <a:latin typeface="Arial Rounded MT Bold" pitchFamily="34" charset="0"/>
              </a:rPr>
              <a:t>	</a:t>
            </a:r>
            <a:r>
              <a:rPr lang="en-US" sz="1600" dirty="0" err="1">
                <a:latin typeface="Arial Rounded MT Bold" pitchFamily="34" charset="0"/>
              </a:rPr>
              <a:t>Setiap</a:t>
            </a:r>
            <a:r>
              <a:rPr lang="en-US" sz="1600" dirty="0">
                <a:latin typeface="Arial Rounded MT Bold" pitchFamily="34" charset="0"/>
              </a:rPr>
              <a:t> </a:t>
            </a:r>
            <a:r>
              <a:rPr lang="en-US" sz="1600" dirty="0" err="1">
                <a:latin typeface="Arial Rounded MT Bold" pitchFamily="34" charset="0"/>
              </a:rPr>
              <a:t>Pemasangan</a:t>
            </a:r>
            <a:r>
              <a:rPr lang="en-US" sz="1600" dirty="0">
                <a:latin typeface="Arial Rounded MT Bold" pitchFamily="34" charset="0"/>
              </a:rPr>
              <a:t> alarm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dilengkapi</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panel </a:t>
            </a:r>
            <a:r>
              <a:rPr lang="en-US" sz="1600" dirty="0" err="1">
                <a:latin typeface="Arial Rounded MT Bold" pitchFamily="34" charset="0"/>
              </a:rPr>
              <a:t>kontrol</a:t>
            </a:r>
            <a:r>
              <a:rPr lang="en-US" sz="1600" dirty="0">
                <a:latin typeface="Arial Rounded MT Bold" pitchFamily="34" charset="0"/>
              </a:rPr>
              <a:t>.</a:t>
            </a:r>
          </a:p>
          <a:p>
            <a:pPr marL="274638" indent="-274638">
              <a:defRPr/>
            </a:pPr>
            <a:endParaRPr lang="en-US" sz="1600" dirty="0">
              <a:latin typeface="Arial Rounded MT Bold" pitchFamily="34" charset="0"/>
            </a:endParaRPr>
          </a:p>
          <a:p>
            <a:pPr marL="274638" indent="-274638" algn="just">
              <a:defRPr/>
            </a:pPr>
            <a:r>
              <a:rPr lang="en-US" sz="1600" dirty="0">
                <a:latin typeface="Arial Rounded MT Bold" pitchFamily="34" charset="0"/>
              </a:rPr>
              <a:t>	Panel </a:t>
            </a:r>
            <a:r>
              <a:rPr lang="en-US" sz="1600" dirty="0" err="1">
                <a:latin typeface="Arial Rounded MT Bold" pitchFamily="34" charset="0"/>
              </a:rPr>
              <a:t>kontrol</a:t>
            </a:r>
            <a:r>
              <a:rPr lang="en-US" sz="1600" dirty="0">
                <a:latin typeface="Arial Rounded MT Bold" pitchFamily="34" charset="0"/>
              </a:rPr>
              <a:t>(</a:t>
            </a:r>
            <a:r>
              <a:rPr lang="en-US" sz="1600" dirty="0" err="1">
                <a:latin typeface="Arial Rounded MT Bold" pitchFamily="34" charset="0"/>
              </a:rPr>
              <a:t>kendali</a:t>
            </a:r>
            <a:r>
              <a:rPr lang="en-US" sz="1600" dirty="0">
                <a:latin typeface="Arial Rounded MT Bold" pitchFamily="34" charset="0"/>
              </a:rPr>
              <a:t>) </a:t>
            </a:r>
            <a:r>
              <a:rPr lang="en-US" sz="1600" dirty="0" err="1">
                <a:latin typeface="Arial Rounded MT Bold" pitchFamily="34" charset="0"/>
              </a:rPr>
              <a:t>utama</a:t>
            </a:r>
            <a:r>
              <a:rPr lang="en-US" sz="1600" dirty="0">
                <a:latin typeface="Arial Rounded MT Bold" pitchFamily="34" charset="0"/>
              </a:rPr>
              <a:t> </a:t>
            </a:r>
            <a:r>
              <a:rPr lang="en-US" sz="1600" dirty="0" err="1">
                <a:latin typeface="Arial Rounded MT Bold" pitchFamily="34" charset="0"/>
              </a:rPr>
              <a:t>adalah</a:t>
            </a:r>
            <a:r>
              <a:rPr lang="en-US" sz="1600" dirty="0">
                <a:latin typeface="Arial Rounded MT Bold" pitchFamily="34" charset="0"/>
              </a:rPr>
              <a:t> panel yang </a:t>
            </a:r>
            <a:r>
              <a:rPr lang="en-US" sz="1600" dirty="0" err="1">
                <a:latin typeface="Arial Rounded MT Bold" pitchFamily="34" charset="0"/>
              </a:rPr>
              <a:t>berfungsi</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mengontrol</a:t>
            </a:r>
            <a:r>
              <a:rPr lang="en-US" sz="1600" dirty="0">
                <a:latin typeface="Arial Rounded MT Bold" pitchFamily="34" charset="0"/>
              </a:rPr>
              <a:t> </a:t>
            </a:r>
            <a:r>
              <a:rPr lang="en-US" sz="1600" dirty="0" err="1">
                <a:latin typeface="Arial Rounded MT Bold" pitchFamily="34" charset="0"/>
              </a:rPr>
              <a:t>bekerjanya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tanda</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serta</a:t>
            </a:r>
            <a:r>
              <a:rPr lang="en-US" sz="1600" dirty="0">
                <a:latin typeface="Arial Rounded MT Bold" pitchFamily="34" charset="0"/>
              </a:rPr>
              <a:t> </a:t>
            </a:r>
            <a:r>
              <a:rPr lang="en-US" sz="1600" dirty="0" err="1">
                <a:latin typeface="Arial Rounded MT Bold" pitchFamily="34" charset="0"/>
              </a:rPr>
              <a:t>menerima</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menunjukan</a:t>
            </a:r>
            <a:r>
              <a:rPr lang="en-US" sz="1600" dirty="0">
                <a:latin typeface="Arial Rounded MT Bold" pitchFamily="34" charset="0"/>
              </a:rPr>
              <a:t> </a:t>
            </a:r>
            <a:r>
              <a:rPr lang="en-US" sz="1600" dirty="0" err="1">
                <a:latin typeface="Arial Rounded MT Bold" pitchFamily="34" charset="0"/>
              </a:rPr>
              <a:t>adanya</a:t>
            </a:r>
            <a:r>
              <a:rPr lang="en-US" sz="1600" dirty="0">
                <a:latin typeface="Arial Rounded MT Bold" pitchFamily="34" charset="0"/>
              </a:rPr>
              <a:t> </a:t>
            </a:r>
            <a:r>
              <a:rPr lang="en-US" sz="1600" dirty="0" err="1">
                <a:latin typeface="Arial Rounded MT Bold" pitchFamily="34" charset="0"/>
              </a:rPr>
              <a:t>isyarat</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suatu</a:t>
            </a:r>
            <a:r>
              <a:rPr lang="en-US" sz="1600" dirty="0">
                <a:latin typeface="Arial Rounded MT Bold" pitchFamily="34" charset="0"/>
              </a:rPr>
              <a:t> </a:t>
            </a:r>
            <a:r>
              <a:rPr lang="en-US" sz="1600" dirty="0" err="1">
                <a:latin typeface="Arial Rounded MT Bold" pitchFamily="34" charset="0"/>
              </a:rPr>
              <a:t>daerah</a:t>
            </a:r>
            <a:r>
              <a:rPr lang="en-US" sz="1600" dirty="0">
                <a:latin typeface="Arial Rounded MT Bold" pitchFamily="34" charset="0"/>
              </a:rPr>
              <a:t>/</a:t>
            </a:r>
            <a:r>
              <a:rPr lang="en-US" sz="1600" dirty="0" err="1">
                <a:latin typeface="Arial Rounded MT Bold" pitchFamily="34" charset="0"/>
              </a:rPr>
              <a:t>satu</a:t>
            </a:r>
            <a:r>
              <a:rPr lang="en-US" sz="1600" dirty="0">
                <a:latin typeface="Arial Rounded MT Bold" pitchFamily="34" charset="0"/>
              </a:rPr>
              <a:t> </a:t>
            </a:r>
            <a:r>
              <a:rPr lang="en-US" sz="1600" dirty="0" err="1">
                <a:latin typeface="Arial Rounded MT Bold" pitchFamily="34" charset="0"/>
              </a:rPr>
              <a:t>titik</a:t>
            </a:r>
            <a:r>
              <a:rPr lang="en-US" sz="1600" dirty="0">
                <a:latin typeface="Arial Rounded MT Bold" pitchFamily="34" charset="0"/>
              </a:rPr>
              <a:t> detector.</a:t>
            </a:r>
          </a:p>
          <a:p>
            <a:pPr marL="274638" indent="-274638" algn="just">
              <a:defRPr/>
            </a:pPr>
            <a:endParaRPr lang="en-US" sz="1600" dirty="0">
              <a:latin typeface="Arial Rounded MT Bold" pitchFamily="34" charset="0"/>
            </a:endParaRPr>
          </a:p>
          <a:p>
            <a:pPr marL="274638" indent="-274638" algn="ctr">
              <a:defRPr/>
            </a:pPr>
            <a:r>
              <a:rPr lang="en-US" sz="1600" u="sng" dirty="0">
                <a:latin typeface="Arial Rounded MT Bold" pitchFamily="34" charset="0"/>
              </a:rPr>
              <a:t>Main body</a:t>
            </a:r>
          </a:p>
          <a:p>
            <a:pPr marL="342900" indent="-342900">
              <a:buFontTx/>
              <a:buAutoNum type="arabicPeriod"/>
              <a:defRPr/>
            </a:pPr>
            <a:r>
              <a:rPr lang="en-US" sz="1600" dirty="0">
                <a:latin typeface="Arial Rounded MT Bold" pitchFamily="34" charset="0"/>
              </a:rPr>
              <a:t>zone alarm </a:t>
            </a:r>
            <a:r>
              <a:rPr lang="en-US" sz="1600" dirty="0" err="1">
                <a:latin typeface="Arial Rounded MT Bold" pitchFamily="34" charset="0"/>
              </a:rPr>
              <a:t>kebakaran</a:t>
            </a:r>
            <a:r>
              <a:rPr lang="en-US" sz="1600" dirty="0">
                <a:latin typeface="Arial Rounded MT Bold" pitchFamily="34" charset="0"/>
              </a:rPr>
              <a:t>                                                           2. Main alarm Device</a:t>
            </a:r>
          </a:p>
          <a:p>
            <a:pPr marL="342900" indent="-342900">
              <a:buFontTx/>
              <a:buAutoNum type="arabicPeriod"/>
              <a:defRPr/>
            </a:pPr>
            <a:endParaRPr lang="en-US" sz="1600" u="sng" dirty="0">
              <a:latin typeface="Arial Rounded MT Bold" pitchFamily="34" charset="0"/>
            </a:endParaRPr>
          </a:p>
          <a:p>
            <a:pPr marL="342900" indent="-342900">
              <a:buFontTx/>
              <a:buAutoNum type="arabicPeriod"/>
              <a:defRPr/>
            </a:pPr>
            <a:endParaRPr lang="en-US" sz="1600" u="sng" dirty="0">
              <a:latin typeface="Arial Rounded MT Bold" pitchFamily="34" charset="0"/>
            </a:endParaRPr>
          </a:p>
          <a:p>
            <a:pPr marL="342900" indent="-342900">
              <a:defRPr/>
            </a:pPr>
            <a:endParaRPr lang="en-US" sz="1600" u="sng" dirty="0">
              <a:latin typeface="Arial Rounded MT Bold" pitchFamily="34" charset="0"/>
            </a:endParaRPr>
          </a:p>
          <a:p>
            <a:pPr marL="342900" indent="-342900">
              <a:defRPr/>
            </a:pPr>
            <a:r>
              <a:rPr lang="en-US" sz="1600" dirty="0">
                <a:latin typeface="Arial Rounded MT Bold" pitchFamily="34" charset="0"/>
              </a:rPr>
              <a:t>6. Main alarm Silence SW                                                            3. Voltmeter</a:t>
            </a:r>
          </a:p>
          <a:p>
            <a:pPr marL="342900" indent="-342900">
              <a:defRPr/>
            </a:pPr>
            <a:endParaRPr lang="en-US" sz="1600" dirty="0">
              <a:latin typeface="Arial Rounded MT Bold" pitchFamily="34" charset="0"/>
            </a:endParaRPr>
          </a:p>
          <a:p>
            <a:pPr marL="342900" indent="-342900">
              <a:defRPr/>
            </a:pPr>
            <a:r>
              <a:rPr lang="en-US" sz="1600" dirty="0">
                <a:latin typeface="Arial Rounded MT Bold" pitchFamily="34" charset="0"/>
              </a:rPr>
              <a:t>                                                                                                             5. SW. Care Indicator</a:t>
            </a:r>
          </a:p>
          <a:p>
            <a:pPr marL="342900" indent="-342900">
              <a:defRPr/>
            </a:pPr>
            <a:r>
              <a:rPr lang="en-US" sz="1600" dirty="0">
                <a:latin typeface="Arial Rounded MT Bold" pitchFamily="34" charset="0"/>
              </a:rPr>
              <a:t>                                                                                                             4. Ac Power</a:t>
            </a:r>
          </a:p>
          <a:p>
            <a:pPr marL="342900" indent="-342900">
              <a:defRPr/>
            </a:pPr>
            <a:r>
              <a:rPr lang="en-US" sz="1600" dirty="0">
                <a:latin typeface="Arial Rounded MT Bold" pitchFamily="34" charset="0"/>
              </a:rPr>
              <a:t>                                                                                                                  Source indicator</a:t>
            </a:r>
          </a:p>
          <a:p>
            <a:pPr marL="342900" indent="-342900">
              <a:defRPr/>
            </a:pPr>
            <a:r>
              <a:rPr lang="en-US" sz="1600" dirty="0">
                <a:latin typeface="Arial Rounded MT Bold" pitchFamily="34" charset="0"/>
              </a:rPr>
              <a:t>7. Zone Alarm</a:t>
            </a:r>
          </a:p>
          <a:p>
            <a:pPr marL="342900" indent="-342900">
              <a:defRPr/>
            </a:pPr>
            <a:r>
              <a:rPr lang="en-US" sz="1600" dirty="0">
                <a:latin typeface="Arial Rounded MT Bold" pitchFamily="34" charset="0"/>
              </a:rPr>
              <a:t>     Silence SW                                                                                  8. Fire Reset SW</a:t>
            </a:r>
          </a:p>
          <a:p>
            <a:pPr marL="342900" indent="-342900">
              <a:defRPr/>
            </a:pPr>
            <a:r>
              <a:rPr lang="en-US" sz="1600" dirty="0">
                <a:latin typeface="Arial Rounded MT Bold" pitchFamily="34" charset="0"/>
              </a:rPr>
              <a:t>     Stop SW (option)</a:t>
            </a:r>
          </a:p>
          <a:p>
            <a:pPr marL="342900" indent="-342900">
              <a:defRPr/>
            </a:pPr>
            <a:r>
              <a:rPr lang="en-US" sz="1600" dirty="0">
                <a:latin typeface="Arial Rounded MT Bold" pitchFamily="34" charset="0"/>
              </a:rPr>
              <a:t>                                                                                                             9. Test Reset SW</a:t>
            </a:r>
          </a:p>
          <a:p>
            <a:pPr marL="342900" indent="-342900">
              <a:defRPr/>
            </a:pPr>
            <a:r>
              <a:rPr lang="en-US" sz="1600" dirty="0">
                <a:latin typeface="Arial Rounded MT Bold" pitchFamily="34" charset="0"/>
              </a:rPr>
              <a:t>11. Battery Test SW</a:t>
            </a:r>
          </a:p>
          <a:p>
            <a:pPr marL="342900" indent="-342900">
              <a:defRPr/>
            </a:pPr>
            <a:endParaRPr lang="en-US" sz="1600" dirty="0">
              <a:latin typeface="Arial Rounded MT Bold" pitchFamily="34" charset="0"/>
            </a:endParaRPr>
          </a:p>
          <a:p>
            <a:pPr marL="342900" indent="-342900">
              <a:defRPr/>
            </a:pPr>
            <a:r>
              <a:rPr lang="en-US" sz="1600" dirty="0">
                <a:latin typeface="Arial Rounded MT Bold" pitchFamily="34" charset="0"/>
              </a:rPr>
              <a:t>10. Fire Test SW</a:t>
            </a:r>
            <a:endParaRPr lang="en-US" sz="1400" dirty="0"/>
          </a:p>
        </p:txBody>
      </p:sp>
      <p:sp>
        <p:nvSpPr>
          <p:cNvPr id="3" name="Rounded Rectangle 2"/>
          <p:cNvSpPr/>
          <p:nvPr/>
        </p:nvSpPr>
        <p:spPr>
          <a:xfrm>
            <a:off x="3571875" y="2786063"/>
            <a:ext cx="2214563" cy="30718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p:cNvSpPr/>
          <p:nvPr/>
        </p:nvSpPr>
        <p:spPr>
          <a:xfrm>
            <a:off x="4286250" y="3071813"/>
            <a:ext cx="1214438" cy="257175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500563" y="3214688"/>
            <a:ext cx="357187"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500563" y="3643313"/>
            <a:ext cx="357187"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500563" y="4000500"/>
            <a:ext cx="357187"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500563" y="4357688"/>
            <a:ext cx="357187" cy="2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00563" y="4714875"/>
            <a:ext cx="357187"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Process 9"/>
          <p:cNvSpPr/>
          <p:nvPr/>
        </p:nvSpPr>
        <p:spPr>
          <a:xfrm>
            <a:off x="5000625" y="3214688"/>
            <a:ext cx="357188" cy="357187"/>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1" name="Flowchart: Terminator 10"/>
          <p:cNvSpPr/>
          <p:nvPr/>
        </p:nvSpPr>
        <p:spPr>
          <a:xfrm>
            <a:off x="5072063" y="3714750"/>
            <a:ext cx="285750" cy="14287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Bevel 12"/>
          <p:cNvSpPr/>
          <p:nvPr/>
        </p:nvSpPr>
        <p:spPr>
          <a:xfrm>
            <a:off x="5000625" y="4714875"/>
            <a:ext cx="142875" cy="214313"/>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Bevel 13"/>
          <p:cNvSpPr/>
          <p:nvPr/>
        </p:nvSpPr>
        <p:spPr>
          <a:xfrm>
            <a:off x="5214938" y="4714875"/>
            <a:ext cx="142875" cy="214313"/>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Bevel 14"/>
          <p:cNvSpPr/>
          <p:nvPr/>
        </p:nvSpPr>
        <p:spPr>
          <a:xfrm>
            <a:off x="4357688" y="5143500"/>
            <a:ext cx="142875" cy="214313"/>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Bevel 15"/>
          <p:cNvSpPr/>
          <p:nvPr/>
        </p:nvSpPr>
        <p:spPr>
          <a:xfrm>
            <a:off x="4572000" y="5143500"/>
            <a:ext cx="142875" cy="214313"/>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Bevel 16"/>
          <p:cNvSpPr/>
          <p:nvPr/>
        </p:nvSpPr>
        <p:spPr>
          <a:xfrm>
            <a:off x="4786313" y="5143500"/>
            <a:ext cx="142875" cy="214313"/>
          </a:xfrm>
          <a:prstGeom prst="beve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Bevel 17"/>
          <p:cNvSpPr/>
          <p:nvPr/>
        </p:nvSpPr>
        <p:spPr>
          <a:xfrm>
            <a:off x="5000625" y="5143500"/>
            <a:ext cx="142875" cy="214313"/>
          </a:xfrm>
          <a:prstGeom prst="beve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Bevel 18"/>
          <p:cNvSpPr/>
          <p:nvPr/>
        </p:nvSpPr>
        <p:spPr>
          <a:xfrm>
            <a:off x="5214938" y="5143500"/>
            <a:ext cx="142875" cy="214313"/>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a:off x="3143250" y="2857500"/>
            <a:ext cx="1357313" cy="392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3" idx="5"/>
          </p:cNvCxnSpPr>
          <p:nvPr/>
        </p:nvCxnSpPr>
        <p:spPr>
          <a:xfrm>
            <a:off x="3071813" y="3786188"/>
            <a:ext cx="1946275" cy="1036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3" idx="3"/>
          </p:cNvCxnSpPr>
          <p:nvPr/>
        </p:nvCxnSpPr>
        <p:spPr>
          <a:xfrm flipV="1">
            <a:off x="1857375" y="4911725"/>
            <a:ext cx="3214688" cy="374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5" idx="4"/>
          </p:cNvCxnSpPr>
          <p:nvPr/>
        </p:nvCxnSpPr>
        <p:spPr>
          <a:xfrm flipV="1">
            <a:off x="2428875" y="5251450"/>
            <a:ext cx="1928813" cy="24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6" idx="2"/>
          </p:cNvCxnSpPr>
          <p:nvPr/>
        </p:nvCxnSpPr>
        <p:spPr>
          <a:xfrm flipV="1">
            <a:off x="2500313" y="5357813"/>
            <a:ext cx="2143125" cy="642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7" idx="2"/>
          </p:cNvCxnSpPr>
          <p:nvPr/>
        </p:nvCxnSpPr>
        <p:spPr>
          <a:xfrm flipV="1">
            <a:off x="2071688" y="5357813"/>
            <a:ext cx="2786062"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8" idx="2"/>
          </p:cNvCxnSpPr>
          <p:nvPr/>
        </p:nvCxnSpPr>
        <p:spPr>
          <a:xfrm rot="10800000">
            <a:off x="5072063" y="5357813"/>
            <a:ext cx="1071562"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9" idx="0"/>
          </p:cNvCxnSpPr>
          <p:nvPr/>
        </p:nvCxnSpPr>
        <p:spPr>
          <a:xfrm rot="10800000">
            <a:off x="5357813" y="5251450"/>
            <a:ext cx="785812" cy="34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143500" y="4000500"/>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5286375" y="4214813"/>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5000625" y="4214813"/>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 name="Straight Connector 39"/>
          <p:cNvCxnSpPr>
            <a:endCxn id="38" idx="4"/>
          </p:cNvCxnSpPr>
          <p:nvPr/>
        </p:nvCxnSpPr>
        <p:spPr>
          <a:xfrm rot="10800000">
            <a:off x="5072063" y="4357688"/>
            <a:ext cx="1285875"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7" idx="5"/>
          </p:cNvCxnSpPr>
          <p:nvPr/>
        </p:nvCxnSpPr>
        <p:spPr>
          <a:xfrm rot="5400000" flipH="1" flipV="1">
            <a:off x="5750719" y="3944144"/>
            <a:ext cx="50800" cy="735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1" idx="3"/>
          </p:cNvCxnSpPr>
          <p:nvPr/>
        </p:nvCxnSpPr>
        <p:spPr>
          <a:xfrm>
            <a:off x="5357813" y="3786188"/>
            <a:ext cx="78581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 idx="3"/>
          </p:cNvCxnSpPr>
          <p:nvPr/>
        </p:nvCxnSpPr>
        <p:spPr>
          <a:xfrm flipV="1">
            <a:off x="5357813" y="2857500"/>
            <a:ext cx="785812" cy="534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357188"/>
            <a:ext cx="8286750" cy="6340475"/>
          </a:xfrm>
          <a:prstGeom prst="rect">
            <a:avLst/>
          </a:prstGeom>
        </p:spPr>
        <p:txBody>
          <a:bodyPr>
            <a:spAutoFit/>
          </a:bodyPr>
          <a:lstStyle/>
          <a:p>
            <a:pPr>
              <a:defRPr/>
            </a:pPr>
            <a:r>
              <a:rPr lang="en-US" sz="1600" dirty="0">
                <a:latin typeface="Arial Rounded MT Bold" pitchFamily="34" charset="0"/>
              </a:rPr>
              <a:t>Panel </a:t>
            </a:r>
            <a:r>
              <a:rPr lang="en-US" sz="1600" dirty="0" err="1">
                <a:latin typeface="Arial Rounded MT Bold" pitchFamily="34" charset="0"/>
              </a:rPr>
              <a:t>kontrol</a:t>
            </a:r>
            <a:r>
              <a:rPr lang="en-US" sz="1600" dirty="0">
                <a:latin typeface="Arial Rounded MT Bold" pitchFamily="34" charset="0"/>
              </a:rPr>
              <a:t> </a:t>
            </a:r>
            <a:r>
              <a:rPr lang="en-US" sz="1600" dirty="0" err="1">
                <a:latin typeface="Arial Rounded MT Bold" pitchFamily="34" charset="0"/>
              </a:rPr>
              <a:t>dimaksud</a:t>
            </a:r>
            <a:r>
              <a:rPr lang="en-US" sz="1600" dirty="0">
                <a:latin typeface="Arial Rounded MT Bold" pitchFamily="34" charset="0"/>
              </a:rPr>
              <a:t>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mempunyai</a:t>
            </a:r>
            <a:r>
              <a:rPr lang="en-US" sz="1600" dirty="0">
                <a:latin typeface="Arial Rounded MT Bold" pitchFamily="34" charset="0"/>
              </a:rPr>
              <a:t> </a:t>
            </a:r>
            <a:r>
              <a:rPr lang="en-US" sz="1600" dirty="0" err="1">
                <a:latin typeface="Arial Rounded MT Bold" pitchFamily="34" charset="0"/>
              </a:rPr>
              <a:t>kelengkapan</a:t>
            </a:r>
            <a:r>
              <a:rPr lang="en-US" sz="1600" dirty="0">
                <a:latin typeface="Arial Rounded MT Bold" pitchFamily="34" charset="0"/>
              </a:rPr>
              <a:t> </a:t>
            </a:r>
            <a:r>
              <a:rPr lang="en-US" sz="1600" dirty="0" err="1">
                <a:latin typeface="Arial Rounded MT Bold" pitchFamily="34" charset="0"/>
              </a:rPr>
              <a:t>antara</a:t>
            </a:r>
            <a:r>
              <a:rPr lang="en-US" sz="1600" dirty="0">
                <a:latin typeface="Arial Rounded MT Bold" pitchFamily="34" charset="0"/>
              </a:rPr>
              <a:t> lain :</a:t>
            </a:r>
          </a:p>
          <a:p>
            <a:pPr>
              <a:defRPr/>
            </a:pP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Fasilitas</a:t>
            </a:r>
            <a:r>
              <a:rPr lang="en-US" sz="1600" dirty="0">
                <a:latin typeface="Arial Rounded MT Bold" pitchFamily="34" charset="0"/>
              </a:rPr>
              <a:t> </a:t>
            </a:r>
            <a:r>
              <a:rPr lang="en-US" sz="1600" dirty="0" err="1">
                <a:latin typeface="Arial Rounded MT Bold" pitchFamily="34" charset="0"/>
              </a:rPr>
              <a:t>kelompok</a:t>
            </a:r>
            <a:r>
              <a:rPr lang="en-US" sz="1600" dirty="0">
                <a:latin typeface="Arial Rounded MT Bold" pitchFamily="34" charset="0"/>
              </a:rPr>
              <a:t> </a:t>
            </a:r>
            <a:r>
              <a:rPr lang="en-US" sz="1600" dirty="0" err="1">
                <a:latin typeface="Arial Rounded MT Bold" pitchFamily="34" charset="0"/>
              </a:rPr>
              <a:t>tanda</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a:t>
            </a:r>
          </a:p>
          <a:p>
            <a:pPr marL="342900" indent="-342900">
              <a:buFont typeface="+mj-lt"/>
              <a:buAutoNum type="alphaLcParenR"/>
              <a:defRPr/>
            </a:pPr>
            <a:r>
              <a:rPr lang="en-US" sz="1600" dirty="0" err="1">
                <a:latin typeface="Arial Rounded MT Bold" pitchFamily="34" charset="0"/>
              </a:rPr>
              <a:t>Saklar</a:t>
            </a:r>
            <a:r>
              <a:rPr lang="en-US" sz="1600" dirty="0">
                <a:latin typeface="Arial Rounded MT Bold" pitchFamily="34" charset="0"/>
              </a:rPr>
              <a:t> reset </a:t>
            </a:r>
            <a:r>
              <a:rPr lang="en-US" sz="1600" dirty="0" err="1">
                <a:latin typeface="Arial Rounded MT Bold" pitchFamily="34" charset="0"/>
              </a:rPr>
              <a:t>tanda</a:t>
            </a:r>
            <a:r>
              <a:rPr lang="en-US" sz="1600" dirty="0">
                <a:latin typeface="Arial Rounded MT Bold" pitchFamily="34" charset="0"/>
              </a:rPr>
              <a:t> </a:t>
            </a:r>
            <a:r>
              <a:rPr lang="en-US" sz="1600" dirty="0" err="1">
                <a:latin typeface="Arial Rounded MT Bold" pitchFamily="34" charset="0"/>
              </a:rPr>
              <a:t>bahaya</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Pemancar</a:t>
            </a:r>
            <a:r>
              <a:rPr lang="en-US" sz="1600" dirty="0">
                <a:latin typeface="Arial Rounded MT Bold" pitchFamily="34" charset="0"/>
              </a:rPr>
              <a:t> </a:t>
            </a:r>
            <a:r>
              <a:rPr lang="en-US" sz="1600" dirty="0" err="1">
                <a:latin typeface="Arial Rounded MT Bold" pitchFamily="34" charset="0"/>
              </a:rPr>
              <a:t>berita</a:t>
            </a:r>
            <a:r>
              <a:rPr lang="en-US" sz="1600" dirty="0">
                <a:latin typeface="Arial Rounded MT Bold" pitchFamily="34" charset="0"/>
              </a:rPr>
              <a:t> </a:t>
            </a:r>
            <a:r>
              <a:rPr lang="en-US" sz="1600" dirty="0" err="1">
                <a:latin typeface="Arial Rounded MT Bold" pitchFamily="34" charset="0"/>
              </a:rPr>
              <a:t>kebakaran</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Fasilitas</a:t>
            </a:r>
            <a:r>
              <a:rPr lang="en-US" sz="1600" dirty="0">
                <a:latin typeface="Arial Rounded MT Bold" pitchFamily="34" charset="0"/>
              </a:rPr>
              <a:t> </a:t>
            </a:r>
            <a:r>
              <a:rPr lang="en-US" sz="1600" dirty="0" err="1">
                <a:latin typeface="Arial Rounded MT Bold" pitchFamily="34" charset="0"/>
              </a:rPr>
              <a:t>pengujian</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pemeliharaan</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Fasilitas</a:t>
            </a:r>
            <a:r>
              <a:rPr lang="en-US" sz="1600" dirty="0">
                <a:latin typeface="Arial Rounded MT Bold" pitchFamily="34" charset="0"/>
              </a:rPr>
              <a:t> </a:t>
            </a:r>
            <a:r>
              <a:rPr lang="en-US" sz="1600" dirty="0" err="1">
                <a:latin typeface="Arial Rounded MT Bold" pitchFamily="34" charset="0"/>
              </a:rPr>
              <a:t>pengujian</a:t>
            </a:r>
            <a:r>
              <a:rPr lang="en-US" sz="1600" dirty="0">
                <a:latin typeface="Arial Rounded MT Bold" pitchFamily="34" charset="0"/>
              </a:rPr>
              <a:t> </a:t>
            </a:r>
            <a:r>
              <a:rPr lang="en-US" sz="1600" dirty="0" err="1">
                <a:latin typeface="Arial Rounded MT Bold" pitchFamily="34" charset="0"/>
              </a:rPr>
              <a:t>baterai</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volt meter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amper</a:t>
            </a:r>
            <a:r>
              <a:rPr lang="en-US" sz="1600" dirty="0">
                <a:latin typeface="Arial Rounded MT Bold" pitchFamily="34" charset="0"/>
              </a:rPr>
              <a:t> meter.</a:t>
            </a:r>
          </a:p>
          <a:p>
            <a:pPr marL="342900" indent="-342900">
              <a:buFont typeface="+mj-lt"/>
              <a:buAutoNum type="alphaLcParenR"/>
              <a:defRPr/>
            </a:pPr>
            <a:r>
              <a:rPr lang="en-US" sz="1600" dirty="0" err="1">
                <a:latin typeface="Arial Rounded MT Bold" pitchFamily="34" charset="0"/>
              </a:rPr>
              <a:t>Saklar</a:t>
            </a:r>
            <a:r>
              <a:rPr lang="en-US" sz="1600" dirty="0">
                <a:latin typeface="Arial Rounded MT Bold" pitchFamily="34" charset="0"/>
              </a:rPr>
              <a:t> </a:t>
            </a:r>
            <a:r>
              <a:rPr lang="en-US" sz="1600" dirty="0" err="1">
                <a:latin typeface="Arial Rounded MT Bold" pitchFamily="34" charset="0"/>
              </a:rPr>
              <a:t>penguji</a:t>
            </a:r>
            <a:r>
              <a:rPr lang="en-US" sz="1600" dirty="0">
                <a:latin typeface="Arial Rounded MT Bold" pitchFamily="34" charset="0"/>
              </a:rPr>
              <a:t> </a:t>
            </a:r>
            <a:r>
              <a:rPr lang="en-US" sz="1600" dirty="0" err="1">
                <a:latin typeface="Arial Rounded MT Bold" pitchFamily="34" charset="0"/>
              </a:rPr>
              <a:t>baterai</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Indikator</a:t>
            </a:r>
            <a:r>
              <a:rPr lang="en-US" sz="1600" dirty="0">
                <a:latin typeface="Arial Rounded MT Bold" pitchFamily="34" charset="0"/>
              </a:rPr>
              <a:t> </a:t>
            </a:r>
            <a:r>
              <a:rPr lang="en-US" sz="1600" dirty="0" err="1">
                <a:latin typeface="Arial Rounded MT Bold" pitchFamily="34" charset="0"/>
              </a:rPr>
              <a:t>adanya</a:t>
            </a:r>
            <a:r>
              <a:rPr lang="en-US" sz="1600" dirty="0">
                <a:latin typeface="Arial Rounded MT Bold" pitchFamily="34" charset="0"/>
              </a:rPr>
              <a:t> </a:t>
            </a:r>
            <a:r>
              <a:rPr lang="en-US" sz="1600" dirty="0" err="1">
                <a:latin typeface="Arial Rounded MT Bold" pitchFamily="34" charset="0"/>
              </a:rPr>
              <a:t>tegangan</a:t>
            </a:r>
            <a:r>
              <a:rPr lang="en-US" sz="1600" dirty="0">
                <a:latin typeface="Arial Rounded MT Bold" pitchFamily="34" charset="0"/>
              </a:rPr>
              <a:t> </a:t>
            </a:r>
            <a:r>
              <a:rPr lang="en-US" sz="1600" dirty="0" err="1">
                <a:latin typeface="Arial Rounded MT Bold" pitchFamily="34" charset="0"/>
              </a:rPr>
              <a:t>listrik</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Saklar</a:t>
            </a:r>
            <a:r>
              <a:rPr lang="en-US" sz="1600" dirty="0">
                <a:latin typeface="Arial Rounded MT Bold" pitchFamily="34" charset="0"/>
              </a:rPr>
              <a:t> yang </a:t>
            </a:r>
            <a:r>
              <a:rPr lang="en-US" sz="1600" dirty="0" err="1">
                <a:latin typeface="Arial Rounded MT Bold" pitchFamily="34" charset="0"/>
              </a:rPr>
              <a:t>dilayani</a:t>
            </a:r>
            <a:r>
              <a:rPr lang="en-US" sz="1600" dirty="0">
                <a:latin typeface="Arial Rounded MT Bold" pitchFamily="34" charset="0"/>
              </a:rPr>
              <a:t> </a:t>
            </a:r>
            <a:r>
              <a:rPr lang="en-US" sz="1600" dirty="0" err="1">
                <a:latin typeface="Arial Rounded MT Bold" pitchFamily="34" charset="0"/>
              </a:rPr>
              <a:t>secara</a:t>
            </a:r>
            <a:r>
              <a:rPr lang="en-US" sz="1600" dirty="0">
                <a:latin typeface="Arial Rounded MT Bold" pitchFamily="34" charset="0"/>
              </a:rPr>
              <a:t> manual </a:t>
            </a:r>
            <a:r>
              <a:rPr lang="en-US" sz="1600" dirty="0" err="1">
                <a:latin typeface="Arial Rounded MT Bold" pitchFamily="34" charset="0"/>
              </a:rPr>
              <a:t>serta</a:t>
            </a:r>
            <a:r>
              <a:rPr lang="en-US" sz="1600" dirty="0">
                <a:latin typeface="Arial Rounded MT Bold" pitchFamily="34" charset="0"/>
              </a:rPr>
              <a:t> </a:t>
            </a:r>
            <a:r>
              <a:rPr lang="en-US" sz="1600" dirty="0" err="1">
                <a:latin typeface="Arial Rounded MT Bold" pitchFamily="34" charset="0"/>
              </a:rPr>
              <a:t>lampu</a:t>
            </a:r>
            <a:r>
              <a:rPr lang="en-US" sz="1600" dirty="0">
                <a:latin typeface="Arial Rounded MT Bold" pitchFamily="34" charset="0"/>
              </a:rPr>
              <a:t> </a:t>
            </a:r>
            <a:r>
              <a:rPr lang="en-US" sz="1600" dirty="0" err="1">
                <a:latin typeface="Arial Rounded MT Bold" pitchFamily="34" charset="0"/>
              </a:rPr>
              <a:t>peringatan</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memisahkan</a:t>
            </a:r>
            <a:r>
              <a:rPr lang="en-US" sz="1600" dirty="0">
                <a:latin typeface="Arial Rounded MT Bold" pitchFamily="34" charset="0"/>
              </a:rPr>
              <a:t> </a:t>
            </a:r>
            <a:r>
              <a:rPr lang="en-US" sz="1600" dirty="0" err="1">
                <a:latin typeface="Arial Rounded MT Bold" pitchFamily="34" charset="0"/>
              </a:rPr>
              <a:t>lonceng</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peralatan</a:t>
            </a:r>
            <a:r>
              <a:rPr lang="en-US" sz="1600" dirty="0">
                <a:latin typeface="Arial Rounded MT Bold" pitchFamily="34" charset="0"/>
              </a:rPr>
              <a:t> </a:t>
            </a:r>
            <a:r>
              <a:rPr lang="en-US" sz="1600" dirty="0" err="1">
                <a:latin typeface="Arial Rounded MT Bold" pitchFamily="34" charset="0"/>
              </a:rPr>
              <a:t>kontrol</a:t>
            </a:r>
            <a:r>
              <a:rPr lang="en-US" sz="1600" dirty="0">
                <a:latin typeface="Arial Rounded MT Bold" pitchFamily="34" charset="0"/>
              </a:rPr>
              <a:t> </a:t>
            </a:r>
            <a:r>
              <a:rPr lang="en-US" sz="1600" dirty="0" err="1">
                <a:latin typeface="Arial Rounded MT Bold" pitchFamily="34" charset="0"/>
              </a:rPr>
              <a:t>jarak</a:t>
            </a:r>
            <a:r>
              <a:rPr lang="en-US" sz="1600" dirty="0">
                <a:latin typeface="Arial Rounded MT Bold" pitchFamily="34" charset="0"/>
              </a:rPr>
              <a:t> </a:t>
            </a:r>
            <a:r>
              <a:rPr lang="en-US" sz="1600" dirty="0" err="1">
                <a:latin typeface="Arial Rounded MT Bold" pitchFamily="34" charset="0"/>
              </a:rPr>
              <a:t>jauh</a:t>
            </a:r>
            <a:r>
              <a:rPr lang="en-US" sz="1600" dirty="0">
                <a:latin typeface="Arial Rounded MT Bold" pitchFamily="34" charset="0"/>
              </a:rPr>
              <a:t> ( remote control)</a:t>
            </a:r>
          </a:p>
          <a:p>
            <a:pPr marL="342900" indent="-342900">
              <a:buFont typeface="+mj-lt"/>
              <a:buAutoNum type="alphaLcParenR"/>
              <a:defRPr/>
            </a:pPr>
            <a:r>
              <a:rPr lang="en-US" sz="1600" dirty="0" err="1">
                <a:latin typeface="Arial Rounded MT Bold" pitchFamily="34" charset="0"/>
              </a:rPr>
              <a:t>Petunjuk</a:t>
            </a:r>
            <a:r>
              <a:rPr lang="en-US" sz="1600" dirty="0">
                <a:latin typeface="Arial Rounded MT Bold" pitchFamily="34" charset="0"/>
              </a:rPr>
              <a:t> </a:t>
            </a:r>
            <a:r>
              <a:rPr lang="en-US" sz="1600" dirty="0" err="1">
                <a:latin typeface="Arial Rounded MT Bold" pitchFamily="34" charset="0"/>
              </a:rPr>
              <a:t>tanda</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yang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didengar</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Saklar</a:t>
            </a:r>
            <a:r>
              <a:rPr lang="en-US" sz="1600" dirty="0">
                <a:latin typeface="Arial Rounded MT Bold" pitchFamily="34" charset="0"/>
              </a:rPr>
              <a:t> </a:t>
            </a:r>
            <a:r>
              <a:rPr lang="en-US" sz="1600" dirty="0" err="1">
                <a:latin typeface="Arial Rounded MT Bold" pitchFamily="34" charset="0"/>
              </a:rPr>
              <a:t>petunjuk</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kesalahan</a:t>
            </a:r>
            <a:r>
              <a:rPr lang="en-US" sz="1600" dirty="0">
                <a:latin typeface="Arial Rounded MT Bold" pitchFamily="34" charset="0"/>
              </a:rPr>
              <a:t> </a:t>
            </a:r>
            <a:r>
              <a:rPr lang="en-US" sz="1600" dirty="0" err="1">
                <a:latin typeface="Arial Rounded MT Bold" pitchFamily="34" charset="0"/>
              </a:rPr>
              <a:t>rangkaian</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Suplai</a:t>
            </a:r>
            <a:r>
              <a:rPr lang="en-US" sz="1600" dirty="0">
                <a:latin typeface="Arial Rounded MT Bold" pitchFamily="34" charset="0"/>
              </a:rPr>
              <a:t> </a:t>
            </a:r>
            <a:r>
              <a:rPr lang="en-US" sz="1600" dirty="0" err="1">
                <a:latin typeface="Arial Rounded MT Bold" pitchFamily="34" charset="0"/>
              </a:rPr>
              <a:t>daya</a:t>
            </a:r>
            <a:r>
              <a:rPr lang="en-US" sz="1600" dirty="0">
                <a:latin typeface="Arial Rounded MT Bold" pitchFamily="34" charset="0"/>
              </a:rPr>
              <a:t>/</a:t>
            </a:r>
            <a:r>
              <a:rPr lang="en-US" sz="1600" dirty="0" err="1">
                <a:latin typeface="Arial Rounded MT Bold" pitchFamily="34" charset="0"/>
              </a:rPr>
              <a:t>baterai</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Fasiltas</a:t>
            </a:r>
            <a:r>
              <a:rPr lang="en-US" sz="1600" dirty="0">
                <a:latin typeface="Arial Rounded MT Bold" pitchFamily="34" charset="0"/>
              </a:rPr>
              <a:t> </a:t>
            </a:r>
            <a:r>
              <a:rPr lang="en-US" sz="1600" dirty="0" err="1">
                <a:latin typeface="Arial Rounded MT Bold" pitchFamily="34" charset="0"/>
              </a:rPr>
              <a:t>penyambungan</a:t>
            </a:r>
            <a:r>
              <a:rPr lang="en-US" sz="1600" dirty="0">
                <a:latin typeface="Arial Rounded MT Bold" pitchFamily="34" charset="0"/>
              </a:rPr>
              <a:t> </a:t>
            </a:r>
            <a:r>
              <a:rPr lang="en-US" sz="1600" dirty="0" err="1">
                <a:latin typeface="Arial Rounded MT Bold" pitchFamily="34" charset="0"/>
              </a:rPr>
              <a:t>telepon</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Saklar</a:t>
            </a:r>
            <a:r>
              <a:rPr lang="en-US" sz="1600" dirty="0">
                <a:latin typeface="Arial Rounded MT Bold" pitchFamily="34" charset="0"/>
              </a:rPr>
              <a:t> </a:t>
            </a:r>
            <a:r>
              <a:rPr lang="en-US" sz="1600" dirty="0" err="1">
                <a:latin typeface="Arial Rounded MT Bold" pitchFamily="34" charset="0"/>
              </a:rPr>
              <a:t>pemberi</a:t>
            </a:r>
            <a:r>
              <a:rPr lang="en-US" sz="1600" dirty="0">
                <a:latin typeface="Arial Rounded MT Bold" pitchFamily="34" charset="0"/>
              </a:rPr>
              <a:t> </a:t>
            </a:r>
            <a:r>
              <a:rPr lang="en-US" sz="1600" dirty="0" err="1">
                <a:latin typeface="Arial Rounded MT Bold" pitchFamily="34" charset="0"/>
              </a:rPr>
              <a:t>tanda</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a:t>
            </a:r>
            <a:r>
              <a:rPr lang="en-US" sz="1600" dirty="0" err="1">
                <a:latin typeface="Arial Rounded MT Bold" pitchFamily="34" charset="0"/>
              </a:rPr>
              <a:t>umum</a:t>
            </a:r>
            <a:endParaRPr lang="en-US" sz="1600" dirty="0">
              <a:latin typeface="Arial Rounded MT Bold" pitchFamily="34" charset="0"/>
            </a:endParaRPr>
          </a:p>
          <a:p>
            <a:pPr marL="342900" indent="-342900">
              <a:buFont typeface="+mj-lt"/>
              <a:buAutoNum type="alphaLcParenR"/>
              <a:defRPr/>
            </a:pPr>
            <a:r>
              <a:rPr lang="en-US" sz="1600" dirty="0" err="1">
                <a:latin typeface="Arial Rounded MT Bold" pitchFamily="34" charset="0"/>
              </a:rPr>
              <a:t>Petunjuk</a:t>
            </a:r>
            <a:r>
              <a:rPr lang="en-US" sz="1600" dirty="0">
                <a:latin typeface="Arial Rounded MT Bold" pitchFamily="34" charset="0"/>
              </a:rPr>
              <a:t> </a:t>
            </a:r>
            <a:r>
              <a:rPr lang="en-US" sz="1600" dirty="0" err="1">
                <a:latin typeface="Arial Rounded MT Bold" pitchFamily="34" charset="0"/>
              </a:rPr>
              <a:t>bekerjanya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lain ( </a:t>
            </a:r>
            <a:r>
              <a:rPr lang="en-US" sz="1600" dirty="0" err="1">
                <a:latin typeface="Arial Rounded MT Bold" pitchFamily="34" charset="0"/>
              </a:rPr>
              <a:t>pompa</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pengendali</a:t>
            </a:r>
            <a:r>
              <a:rPr lang="en-US" sz="1600" dirty="0">
                <a:latin typeface="Arial Rounded MT Bold" pitchFamily="34" charset="0"/>
              </a:rPr>
              <a:t> </a:t>
            </a:r>
            <a:r>
              <a:rPr lang="en-US" sz="1600" dirty="0" err="1">
                <a:latin typeface="Arial Rounded MT Bold" pitchFamily="34" charset="0"/>
              </a:rPr>
              <a:t>asap</a:t>
            </a:r>
            <a:r>
              <a:rPr lang="en-US" sz="1600" dirty="0">
                <a:latin typeface="Arial Rounded MT Bold" pitchFamily="34" charset="0"/>
              </a:rPr>
              <a:t>, lift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lain –lain )</a:t>
            </a:r>
          </a:p>
          <a:p>
            <a:pPr marL="342900" indent="-342900">
              <a:defRPr/>
            </a:pPr>
            <a:endParaRPr lang="en-US" sz="1600" dirty="0">
              <a:latin typeface="Arial Rounded MT Bold" pitchFamily="34" charset="0"/>
            </a:endParaRPr>
          </a:p>
          <a:p>
            <a:pPr>
              <a:defRPr/>
            </a:pPr>
            <a:r>
              <a:rPr lang="en-US" sz="1600" dirty="0">
                <a:latin typeface="Arial Rounded MT Bold" pitchFamily="34" charset="0"/>
              </a:rPr>
              <a:t>Panel </a:t>
            </a:r>
            <a:r>
              <a:rPr lang="en-US" sz="1600" dirty="0" err="1">
                <a:latin typeface="Arial Rounded MT Bold" pitchFamily="34" charset="0"/>
              </a:rPr>
              <a:t>kontrol</a:t>
            </a:r>
            <a:r>
              <a:rPr lang="en-US" sz="1600" dirty="0">
                <a:latin typeface="Arial Rounded MT Bold" pitchFamily="34" charset="0"/>
              </a:rPr>
              <a:t>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diletakkan</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Ruang</a:t>
            </a:r>
            <a:r>
              <a:rPr lang="en-US" sz="1600" dirty="0">
                <a:latin typeface="Arial Rounded MT Bold" pitchFamily="34" charset="0"/>
              </a:rPr>
              <a:t> </a:t>
            </a:r>
            <a:r>
              <a:rPr lang="en-US" sz="1600" dirty="0" err="1">
                <a:latin typeface="Arial Rounded MT Bold" pitchFamily="34" charset="0"/>
              </a:rPr>
              <a:t>Pusat</a:t>
            </a:r>
            <a:r>
              <a:rPr lang="en-US" sz="1600" dirty="0">
                <a:latin typeface="Arial Rounded MT Bold" pitchFamily="34" charset="0"/>
              </a:rPr>
              <a:t> </a:t>
            </a:r>
            <a:r>
              <a:rPr lang="en-US" sz="1600" dirty="0" err="1">
                <a:latin typeface="Arial Rounded MT Bold" pitchFamily="34" charset="0"/>
              </a:rPr>
              <a:t>Kendali</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Jika</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bangunan</a:t>
            </a:r>
            <a:r>
              <a:rPr lang="en-US" sz="1600" dirty="0">
                <a:latin typeface="Arial Rounded MT Bold" pitchFamily="34" charset="0"/>
              </a:rPr>
              <a:t> </a:t>
            </a:r>
            <a:r>
              <a:rPr lang="en-US" sz="1600" dirty="0" err="1">
                <a:latin typeface="Arial Rounded MT Bold" pitchFamily="34" charset="0"/>
              </a:rPr>
              <a:t>tersebut</a:t>
            </a:r>
            <a:r>
              <a:rPr lang="en-US" sz="1600" dirty="0">
                <a:latin typeface="Arial Rounded MT Bold" pitchFamily="34" charset="0"/>
              </a:rPr>
              <a:t>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memiliki</a:t>
            </a:r>
            <a:r>
              <a:rPr lang="en-US" sz="1600" dirty="0">
                <a:latin typeface="Arial Rounded MT Bold" pitchFamily="34" charset="0"/>
              </a:rPr>
              <a:t> </a:t>
            </a:r>
            <a:r>
              <a:rPr lang="en-US" sz="1600" dirty="0" err="1">
                <a:latin typeface="Arial Rounded MT Bold" pitchFamily="34" charset="0"/>
              </a:rPr>
              <a:t>Ruang</a:t>
            </a:r>
            <a:r>
              <a:rPr lang="en-US" sz="1600" dirty="0">
                <a:latin typeface="Arial Rounded MT Bold" pitchFamily="34" charset="0"/>
              </a:rPr>
              <a:t> </a:t>
            </a:r>
            <a:r>
              <a:rPr lang="en-US" sz="1600" dirty="0" err="1">
                <a:latin typeface="Arial Rounded MT Bold" pitchFamily="34" charset="0"/>
              </a:rPr>
              <a:t>Pusat</a:t>
            </a:r>
            <a:r>
              <a:rPr lang="en-US" sz="1600" dirty="0">
                <a:latin typeface="Arial Rounded MT Bold" pitchFamily="34" charset="0"/>
              </a:rPr>
              <a:t> </a:t>
            </a:r>
            <a:r>
              <a:rPr lang="en-US" sz="1600" dirty="0" err="1">
                <a:latin typeface="Arial Rounded MT Bold" pitchFamily="34" charset="0"/>
              </a:rPr>
              <a:t>Kendali</a:t>
            </a:r>
            <a:r>
              <a:rPr lang="en-US" sz="1600" dirty="0">
                <a:latin typeface="Arial Rounded MT Bold" pitchFamily="34" charset="0"/>
              </a:rPr>
              <a:t> </a:t>
            </a:r>
            <a:r>
              <a:rPr lang="en-US" sz="1600" dirty="0" err="1">
                <a:latin typeface="Arial Rounded MT Bold" pitchFamily="34" charset="0"/>
              </a:rPr>
              <a:t>maka</a:t>
            </a:r>
            <a:r>
              <a:rPr lang="en-US" sz="1600" dirty="0">
                <a:latin typeface="Arial Rounded MT Bold" pitchFamily="34" charset="0"/>
              </a:rPr>
              <a:t> panel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diletakkan</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posisi</a:t>
            </a:r>
            <a:r>
              <a:rPr lang="en-US" sz="1600" dirty="0">
                <a:latin typeface="Arial Rounded MT Bold" pitchFamily="34" charset="0"/>
              </a:rPr>
              <a:t> yang </a:t>
            </a:r>
            <a:r>
              <a:rPr lang="en-US" sz="1600" dirty="0" err="1">
                <a:latin typeface="Arial Rounded MT Bold" pitchFamily="34" charset="0"/>
              </a:rPr>
              <a:t>mudah</a:t>
            </a:r>
            <a:r>
              <a:rPr lang="en-US" sz="1600" dirty="0">
                <a:latin typeface="Arial Rounded MT Bold" pitchFamily="34" charset="0"/>
              </a:rPr>
              <a:t> </a:t>
            </a:r>
            <a:r>
              <a:rPr lang="en-US" sz="1600" dirty="0" err="1">
                <a:latin typeface="Arial Rounded MT Bold" pitchFamily="34" charset="0"/>
              </a:rPr>
              <a:t>terlihat</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lobi</a:t>
            </a:r>
            <a:r>
              <a:rPr lang="en-US" sz="1600" dirty="0">
                <a:latin typeface="Arial Rounded MT Bold" pitchFamily="34" charset="0"/>
              </a:rPr>
              <a:t> </a:t>
            </a:r>
            <a:r>
              <a:rPr lang="en-US" sz="1600" dirty="0" err="1">
                <a:latin typeface="Arial Rounded MT Bold" pitchFamily="34" charset="0"/>
              </a:rPr>
              <a:t>masuk</a:t>
            </a:r>
            <a:r>
              <a:rPr lang="en-US" sz="1600" dirty="0">
                <a:latin typeface="Arial Rounded MT Bold" pitchFamily="34" charset="0"/>
              </a:rPr>
              <a:t>  </a:t>
            </a:r>
            <a:r>
              <a:rPr lang="en-US" sz="1600" dirty="0" err="1">
                <a:latin typeface="Arial Rounded MT Bold" pitchFamily="34" charset="0"/>
              </a:rPr>
              <a:t>Utama</a:t>
            </a:r>
            <a:endParaRPr lang="en-US" sz="1600" dirty="0">
              <a:latin typeface="Arial Rounded MT Bold" pitchFamily="34" charset="0"/>
            </a:endParaRPr>
          </a:p>
          <a:p>
            <a:pPr marL="342900" indent="-342900">
              <a:buFont typeface="+mj-lt"/>
              <a:buAutoNum type="alphaLcParenR"/>
              <a:defRPr/>
            </a:pPr>
            <a:endParaRPr lang="en-US" dirty="0">
              <a:latin typeface="Arial Rounded MT Bold" pitchFamily="34" charset="0"/>
            </a:endParaRPr>
          </a:p>
          <a:p>
            <a:pPr>
              <a:defRPr/>
            </a:pPr>
            <a:endParaRPr lang="en-US" dirty="0">
              <a:latin typeface="Arial Rounded MT Bold" pitchFamily="34" charset="0"/>
            </a:endParaRPr>
          </a:p>
          <a:p>
            <a:pPr>
              <a:defRPr/>
            </a:pPr>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571500" y="428625"/>
            <a:ext cx="8143875" cy="5908675"/>
          </a:xfrm>
          <a:prstGeom prst="rect">
            <a:avLst/>
          </a:prstGeom>
          <a:noFill/>
          <a:ln w="9525">
            <a:noFill/>
            <a:miter lim="800000"/>
            <a:headEnd/>
            <a:tailEnd/>
          </a:ln>
        </p:spPr>
        <p:txBody>
          <a:bodyPr>
            <a:spAutoFit/>
          </a:bodyPr>
          <a:lstStyle/>
          <a:p>
            <a:pPr algn="ctr"/>
            <a:r>
              <a:rPr lang="en-US" sz="2400">
                <a:latin typeface="Arial Rounded MT Bold" pitchFamily="34" charset="0"/>
              </a:rPr>
              <a:t>SISTEM TANDA BAHAYA KEBAKARAN</a:t>
            </a:r>
          </a:p>
          <a:p>
            <a:pPr algn="ctr"/>
            <a:r>
              <a:rPr lang="en-US" sz="2400">
                <a:latin typeface="Arial Rounded MT Bold" pitchFamily="34" charset="0"/>
              </a:rPr>
              <a:t>( FIRE ALAM )</a:t>
            </a:r>
          </a:p>
          <a:p>
            <a:pPr algn="ctr"/>
            <a:endParaRPr lang="en-US" sz="2400">
              <a:latin typeface="Arial Rounded MT Bold" pitchFamily="34" charset="0"/>
            </a:endParaRPr>
          </a:p>
          <a:p>
            <a:pPr algn="ctr"/>
            <a:endParaRPr lang="en-US" sz="2400">
              <a:latin typeface="Arial Rounded MT Bold" pitchFamily="34" charset="0"/>
            </a:endParaRPr>
          </a:p>
          <a:p>
            <a:pPr algn="just"/>
            <a:r>
              <a:rPr lang="en-US" sz="2000">
                <a:latin typeface="Arial Rounded MT Bold" pitchFamily="34" charset="0"/>
              </a:rPr>
              <a:t>Setiap Kejadian kebakaran harus ditanggulangi secepat dan setepat mungkin baik oleh penghuni bangunan maupun oleh petugas yang di tunjuk untuk itu. Didalam suatu area yang luas penghuni atau petugas tidak mungkin mengetahui situasi seluruh bagian araea tersebut dalam satu waktu tertentu tanpa adanya bantuan peralatan khusus. Kebakaran dapat diatasi secepatnya apabila dapat di ketahui sedini mungkin. Untuk mengetahui kejadian kebakaran di suatu tempat pada area yang luas yang tidak terjangkau oleh indra petugas atau keterbatasan personil, maka diperlukan adanya Sistem Tanda Bahaya Kebakaran atau ada yang memberi istilah Sistem Alarm Kebakaran.</a:t>
            </a:r>
          </a:p>
          <a:p>
            <a:endParaRPr lang="en-US" sz="2400">
              <a:latin typeface="Arial Rounded MT Bold" pitchFamily="34" charset="0"/>
            </a:endParaRPr>
          </a:p>
          <a:p>
            <a:pPr algn="just"/>
            <a:endParaRPr lang="en-US">
              <a:latin typeface="Arial Rounded MT Bold" pitchFamily="34"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428625" y="285750"/>
            <a:ext cx="8358188" cy="369888"/>
          </a:xfrm>
          <a:prstGeom prst="rect">
            <a:avLst/>
          </a:prstGeom>
          <a:noFill/>
          <a:ln w="9525">
            <a:noFill/>
            <a:miter lim="800000"/>
            <a:headEnd/>
            <a:tailEnd/>
          </a:ln>
        </p:spPr>
        <p:txBody>
          <a:bodyPr>
            <a:spAutoFit/>
          </a:bodyPr>
          <a:lstStyle/>
          <a:p>
            <a:r>
              <a:rPr lang="en-US">
                <a:latin typeface="Arial Rounded MT Bold" pitchFamily="34" charset="0"/>
              </a:rPr>
              <a:t> </a:t>
            </a:r>
            <a:endParaRPr lang="en-US"/>
          </a:p>
        </p:txBody>
      </p:sp>
      <p:sp>
        <p:nvSpPr>
          <p:cNvPr id="21507" name="Rectangle 2"/>
          <p:cNvSpPr>
            <a:spLocks noChangeArrowheads="1"/>
          </p:cNvSpPr>
          <p:nvPr/>
        </p:nvSpPr>
        <p:spPr bwMode="auto">
          <a:xfrm>
            <a:off x="214313" y="357188"/>
            <a:ext cx="8715375" cy="7016750"/>
          </a:xfrm>
          <a:prstGeom prst="rect">
            <a:avLst/>
          </a:prstGeom>
          <a:noFill/>
          <a:ln w="9525">
            <a:noFill/>
            <a:miter lim="800000"/>
            <a:headEnd/>
            <a:tailEnd/>
          </a:ln>
        </p:spPr>
        <p:txBody>
          <a:bodyPr>
            <a:spAutoFit/>
          </a:bodyPr>
          <a:lstStyle/>
          <a:p>
            <a:pPr algn="ctr"/>
            <a:r>
              <a:rPr lang="en-US">
                <a:solidFill>
                  <a:srgbClr val="00B0F0"/>
                </a:solidFill>
                <a:latin typeface="Arial Rounded MT Bold" pitchFamily="34" charset="0"/>
              </a:rPr>
              <a:t>6. PRINSIP DASAR DITEKSI KEBAKARAN</a:t>
            </a:r>
          </a:p>
          <a:p>
            <a:r>
              <a:rPr lang="en-US" sz="1200">
                <a:latin typeface="Arial Rounded MT Bold" pitchFamily="34" charset="0"/>
              </a:rPr>
              <a:t>                        Deteksi                                                                                                             Alarm dan kontrol kebakaran</a:t>
            </a:r>
          </a:p>
          <a:p>
            <a:r>
              <a:rPr lang="en-US" sz="1200">
                <a:latin typeface="Arial Rounded MT Bold" pitchFamily="34" charset="0"/>
              </a:rPr>
              <a:t>                                                                                             Evaluasi</a:t>
            </a:r>
          </a:p>
          <a:p>
            <a:endParaRPr lang="en-US" sz="1200">
              <a:latin typeface="Arial Rounded MT Bold" pitchFamily="34" charset="0"/>
            </a:endParaRPr>
          </a:p>
          <a:p>
            <a:r>
              <a:rPr lang="en-US" sz="1000">
                <a:latin typeface="Arial Rounded MT Bold" pitchFamily="34" charset="0"/>
              </a:rPr>
              <a:t>Smoke Detector                                                                                                                                                                                                            Bell Alarm</a:t>
            </a:r>
          </a:p>
          <a:p>
            <a:r>
              <a:rPr lang="en-US" sz="1000">
                <a:latin typeface="Arial Rounded MT Bold" pitchFamily="34" charset="0"/>
              </a:rPr>
              <a:t>                                                                                                                     </a:t>
            </a:r>
            <a:r>
              <a:rPr lang="en-US" sz="1200">
                <a:latin typeface="Arial Rounded MT Bold" pitchFamily="34" charset="0"/>
              </a:rPr>
              <a:t>Control Panel</a:t>
            </a:r>
          </a:p>
          <a:p>
            <a:endParaRPr lang="en-US" sz="1200">
              <a:latin typeface="Arial Rounded MT Bold" pitchFamily="34" charset="0"/>
            </a:endParaRPr>
          </a:p>
          <a:p>
            <a:endParaRPr lang="en-US" sz="1200">
              <a:latin typeface="Arial Rounded MT Bold" pitchFamily="34" charset="0"/>
            </a:endParaRPr>
          </a:p>
          <a:p>
            <a:endParaRPr lang="en-US" sz="1200">
              <a:latin typeface="Arial Rounded MT Bold" pitchFamily="34" charset="0"/>
            </a:endParaRPr>
          </a:p>
          <a:p>
            <a:endParaRPr lang="en-US" sz="1200">
              <a:latin typeface="Arial Rounded MT Bold" pitchFamily="34" charset="0"/>
            </a:endParaRPr>
          </a:p>
          <a:p>
            <a:endParaRPr lang="en-US" sz="1200">
              <a:latin typeface="Arial Rounded MT Bold" pitchFamily="34" charset="0"/>
            </a:endParaRPr>
          </a:p>
          <a:p>
            <a:r>
              <a:rPr lang="en-US" sz="1000">
                <a:latin typeface="Arial Rounded MT Bold" pitchFamily="34" charset="0"/>
              </a:rPr>
              <a:t>Heat Detector                                                                                                                                                                                                               Klakson</a:t>
            </a:r>
          </a:p>
          <a:p>
            <a:r>
              <a:rPr lang="en-US" sz="1000">
                <a:latin typeface="Arial Rounded MT Bold" pitchFamily="34" charset="0"/>
              </a:rPr>
              <a:t>Rate of Rise</a:t>
            </a: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r>
              <a:rPr lang="en-US" sz="1000">
                <a:latin typeface="Arial Rounded MT Bold" pitchFamily="34" charset="0"/>
              </a:rPr>
              <a:t>Flame Detector                                                                                                                                                                                                             Telepon</a:t>
            </a: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r>
              <a:rPr lang="en-US" sz="1000">
                <a:latin typeface="Arial Rounded MT Bold" pitchFamily="34" charset="0"/>
              </a:rPr>
              <a:t>Heat  Detector                                                                                                                                                                                                               Pintu Kebakaran</a:t>
            </a:r>
          </a:p>
          <a:p>
            <a:r>
              <a:rPr lang="en-US" sz="1000">
                <a:latin typeface="Arial Rounded MT Bold" pitchFamily="34" charset="0"/>
              </a:rPr>
              <a:t>( Fixed )</a:t>
            </a: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r>
              <a:rPr lang="en-US" sz="1000">
                <a:latin typeface="Arial Rounded MT Bold" pitchFamily="34" charset="0"/>
              </a:rPr>
              <a:t>Heat Detector                                                                                                                                                                                                                 Pessurized Fan</a:t>
            </a:r>
          </a:p>
          <a:p>
            <a:r>
              <a:rPr lang="en-US" sz="1000">
                <a:latin typeface="Arial Rounded MT Bold" pitchFamily="34" charset="0"/>
              </a:rPr>
              <a:t>( Fixed )                                                                                                                                                   Lift</a:t>
            </a: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000">
              <a:latin typeface="Arial Rounded MT Bold" pitchFamily="34" charset="0"/>
            </a:endParaRPr>
          </a:p>
          <a:p>
            <a:endParaRPr lang="en-US" sz="1200">
              <a:latin typeface="Arial Rounded MT Bold" pitchFamily="34" charset="0"/>
            </a:endParaRPr>
          </a:p>
          <a:p>
            <a:endParaRPr lang="en-US" sz="1200"/>
          </a:p>
        </p:txBody>
      </p:sp>
      <p:sp>
        <p:nvSpPr>
          <p:cNvPr id="4" name="Rectangle 3"/>
          <p:cNvSpPr/>
          <p:nvPr/>
        </p:nvSpPr>
        <p:spPr>
          <a:xfrm>
            <a:off x="1428750" y="107156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500188"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500188" y="335756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500188" y="442912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00188" y="550068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715125" y="107156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715125" y="214312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715125" y="321468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715125" y="428625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715125" y="542925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71875" y="2071688"/>
            <a:ext cx="2143125" cy="2643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rot="16200000" flipH="1">
            <a:off x="2428875" y="3500438"/>
            <a:ext cx="2500313" cy="71437"/>
          </a:xfrm>
          <a:prstGeom prst="line">
            <a:avLst/>
          </a:prstGeom>
        </p:spPr>
        <p:style>
          <a:lnRef idx="1">
            <a:schemeClr val="accent1"/>
          </a:lnRef>
          <a:fillRef idx="0">
            <a:schemeClr val="accent1"/>
          </a:fillRef>
          <a:effectRef idx="0">
            <a:schemeClr val="accent1"/>
          </a:effectRef>
          <a:fontRef idx="minor">
            <a:schemeClr val="tx1"/>
          </a:fontRef>
        </p:style>
      </p:cxnSp>
      <p:sp>
        <p:nvSpPr>
          <p:cNvPr id="24" name="Flowchart: Process 23"/>
          <p:cNvSpPr/>
          <p:nvPr/>
        </p:nvSpPr>
        <p:spPr>
          <a:xfrm>
            <a:off x="3571875" y="2071688"/>
            <a:ext cx="71438" cy="2571750"/>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lowchart: Process 24"/>
          <p:cNvSpPr/>
          <p:nvPr/>
        </p:nvSpPr>
        <p:spPr>
          <a:xfrm>
            <a:off x="5643563" y="2071688"/>
            <a:ext cx="46037" cy="2571750"/>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lowchart: Process 25"/>
          <p:cNvSpPr/>
          <p:nvPr/>
        </p:nvSpPr>
        <p:spPr>
          <a:xfrm>
            <a:off x="3786188" y="2428875"/>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lowchart: Process 26"/>
          <p:cNvSpPr/>
          <p:nvPr/>
        </p:nvSpPr>
        <p:spPr>
          <a:xfrm>
            <a:off x="3786188" y="2643188"/>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lowchart: Process 27"/>
          <p:cNvSpPr/>
          <p:nvPr/>
        </p:nvSpPr>
        <p:spPr>
          <a:xfrm>
            <a:off x="3786188" y="2857500"/>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lowchart: Process 28"/>
          <p:cNvSpPr/>
          <p:nvPr/>
        </p:nvSpPr>
        <p:spPr>
          <a:xfrm>
            <a:off x="3786188" y="3071813"/>
            <a:ext cx="285750" cy="142875"/>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lowchart: Process 29"/>
          <p:cNvSpPr/>
          <p:nvPr/>
        </p:nvSpPr>
        <p:spPr>
          <a:xfrm>
            <a:off x="4143375" y="2428875"/>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lowchart: Process 30"/>
          <p:cNvSpPr/>
          <p:nvPr/>
        </p:nvSpPr>
        <p:spPr>
          <a:xfrm>
            <a:off x="4143375" y="2643188"/>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lowchart: Process 31"/>
          <p:cNvSpPr/>
          <p:nvPr/>
        </p:nvSpPr>
        <p:spPr>
          <a:xfrm>
            <a:off x="4143375" y="2857500"/>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lowchart: Process 32"/>
          <p:cNvSpPr/>
          <p:nvPr/>
        </p:nvSpPr>
        <p:spPr>
          <a:xfrm>
            <a:off x="4143375" y="3071813"/>
            <a:ext cx="285750" cy="142875"/>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lowchart: Process 33"/>
          <p:cNvSpPr/>
          <p:nvPr/>
        </p:nvSpPr>
        <p:spPr>
          <a:xfrm>
            <a:off x="4500563" y="2428875"/>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Process 34"/>
          <p:cNvSpPr/>
          <p:nvPr/>
        </p:nvSpPr>
        <p:spPr>
          <a:xfrm>
            <a:off x="4500563" y="2643188"/>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lowchart: Process 35"/>
          <p:cNvSpPr/>
          <p:nvPr/>
        </p:nvSpPr>
        <p:spPr>
          <a:xfrm>
            <a:off x="4500563" y="2857500"/>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lowchart: Process 36"/>
          <p:cNvSpPr/>
          <p:nvPr/>
        </p:nvSpPr>
        <p:spPr>
          <a:xfrm>
            <a:off x="4500563" y="3071813"/>
            <a:ext cx="285750" cy="142875"/>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lowchart: Process 37"/>
          <p:cNvSpPr/>
          <p:nvPr/>
        </p:nvSpPr>
        <p:spPr>
          <a:xfrm>
            <a:off x="4857750" y="2428875"/>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Process 38"/>
          <p:cNvSpPr/>
          <p:nvPr/>
        </p:nvSpPr>
        <p:spPr>
          <a:xfrm>
            <a:off x="4857750" y="2643188"/>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Process 39"/>
          <p:cNvSpPr/>
          <p:nvPr/>
        </p:nvSpPr>
        <p:spPr>
          <a:xfrm>
            <a:off x="4857750" y="2857500"/>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lowchart: Process 40"/>
          <p:cNvSpPr/>
          <p:nvPr/>
        </p:nvSpPr>
        <p:spPr>
          <a:xfrm>
            <a:off x="4857750" y="3071813"/>
            <a:ext cx="285750" cy="142875"/>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lowchart: Process 41"/>
          <p:cNvSpPr/>
          <p:nvPr/>
        </p:nvSpPr>
        <p:spPr>
          <a:xfrm>
            <a:off x="5214938" y="2428875"/>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lowchart: Process 42"/>
          <p:cNvSpPr/>
          <p:nvPr/>
        </p:nvSpPr>
        <p:spPr>
          <a:xfrm>
            <a:off x="5214938" y="2643188"/>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lowchart: Process 43"/>
          <p:cNvSpPr/>
          <p:nvPr/>
        </p:nvSpPr>
        <p:spPr>
          <a:xfrm>
            <a:off x="5214938" y="2857500"/>
            <a:ext cx="285750" cy="142875"/>
          </a:xfrm>
          <a:prstGeom prst="flowChart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lowchart: Process 44"/>
          <p:cNvSpPr/>
          <p:nvPr/>
        </p:nvSpPr>
        <p:spPr>
          <a:xfrm>
            <a:off x="5214938" y="3071813"/>
            <a:ext cx="285750" cy="142875"/>
          </a:xfrm>
          <a:prstGeom prst="flowChart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Minus 45"/>
          <p:cNvSpPr/>
          <p:nvPr/>
        </p:nvSpPr>
        <p:spPr>
          <a:xfrm>
            <a:off x="3714750" y="3429000"/>
            <a:ext cx="1857375" cy="142875"/>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Flowchart: Process 46"/>
          <p:cNvSpPr/>
          <p:nvPr/>
        </p:nvSpPr>
        <p:spPr>
          <a:xfrm>
            <a:off x="3857625" y="3643313"/>
            <a:ext cx="285750" cy="142875"/>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Minus 47"/>
          <p:cNvSpPr/>
          <p:nvPr/>
        </p:nvSpPr>
        <p:spPr>
          <a:xfrm>
            <a:off x="3714750" y="3857625"/>
            <a:ext cx="1857375" cy="142875"/>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Minus 48"/>
          <p:cNvSpPr/>
          <p:nvPr/>
        </p:nvSpPr>
        <p:spPr>
          <a:xfrm>
            <a:off x="4286250" y="3643313"/>
            <a:ext cx="785813" cy="142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flipH="1">
            <a:off x="4429125" y="4071938"/>
            <a:ext cx="500063" cy="500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Minus 50"/>
          <p:cNvSpPr/>
          <p:nvPr/>
        </p:nvSpPr>
        <p:spPr>
          <a:xfrm>
            <a:off x="3571875" y="4500563"/>
            <a:ext cx="2214563" cy="2857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4071938" y="5286375"/>
            <a:ext cx="428625" cy="121443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643438" y="5286375"/>
            <a:ext cx="428625" cy="121443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50" name="Picture 6" descr="deteksiasap"/>
          <p:cNvPicPr>
            <a:picLocks noChangeAspect="1" noChangeArrowheads="1"/>
          </p:cNvPicPr>
          <p:nvPr/>
        </p:nvPicPr>
        <p:blipFill>
          <a:blip r:embed="rId2"/>
          <a:srcRect/>
          <a:stretch>
            <a:fillRect/>
          </a:stretch>
        </p:blipFill>
        <p:spPr bwMode="auto">
          <a:xfrm>
            <a:off x="1428750" y="1071563"/>
            <a:ext cx="857250" cy="857250"/>
          </a:xfrm>
          <a:prstGeom prst="rect">
            <a:avLst/>
          </a:prstGeom>
          <a:noFill/>
          <a:ln w="9525">
            <a:noFill/>
            <a:miter lim="800000"/>
            <a:headEnd/>
            <a:tailEnd/>
          </a:ln>
        </p:spPr>
      </p:pic>
      <p:pic>
        <p:nvPicPr>
          <p:cNvPr id="21551" name="Picture 4" descr="Photo11"/>
          <p:cNvPicPr>
            <a:picLocks noChangeAspect="1" noChangeArrowheads="1"/>
          </p:cNvPicPr>
          <p:nvPr/>
        </p:nvPicPr>
        <p:blipFill>
          <a:blip r:embed="rId3"/>
          <a:srcRect l="39999" t="38889" b="44136"/>
          <a:stretch>
            <a:fillRect/>
          </a:stretch>
        </p:blipFill>
        <p:spPr bwMode="auto">
          <a:xfrm>
            <a:off x="1500188" y="2428875"/>
            <a:ext cx="857250" cy="714375"/>
          </a:xfrm>
          <a:prstGeom prst="rect">
            <a:avLst/>
          </a:prstGeom>
          <a:noFill/>
          <a:ln w="9525">
            <a:noFill/>
            <a:miter lim="800000"/>
            <a:headEnd/>
            <a:tailEnd/>
          </a:ln>
        </p:spPr>
      </p:pic>
      <p:pic>
        <p:nvPicPr>
          <p:cNvPr id="21552" name="Picture 2" descr="H:\Photos\IMG0097A.jpg"/>
          <p:cNvPicPr>
            <a:picLocks noChangeAspect="1" noChangeArrowheads="1"/>
          </p:cNvPicPr>
          <p:nvPr/>
        </p:nvPicPr>
        <p:blipFill>
          <a:blip r:embed="rId4"/>
          <a:srcRect/>
          <a:stretch>
            <a:fillRect/>
          </a:stretch>
        </p:blipFill>
        <p:spPr bwMode="auto">
          <a:xfrm>
            <a:off x="1500188" y="3357563"/>
            <a:ext cx="857250" cy="928687"/>
          </a:xfrm>
          <a:prstGeom prst="rect">
            <a:avLst/>
          </a:prstGeom>
          <a:noFill/>
          <a:ln w="9525">
            <a:noFill/>
            <a:miter lim="800000"/>
            <a:headEnd/>
            <a:tailEnd/>
          </a:ln>
        </p:spPr>
      </p:pic>
      <p:pic>
        <p:nvPicPr>
          <p:cNvPr id="21553" name="Picture 3" descr="H:\Photos\IMG0096A.jpg"/>
          <p:cNvPicPr>
            <a:picLocks noChangeAspect="1" noChangeArrowheads="1"/>
          </p:cNvPicPr>
          <p:nvPr/>
        </p:nvPicPr>
        <p:blipFill>
          <a:blip r:embed="rId5"/>
          <a:srcRect/>
          <a:stretch>
            <a:fillRect/>
          </a:stretch>
        </p:blipFill>
        <p:spPr bwMode="auto">
          <a:xfrm>
            <a:off x="6786563" y="1143000"/>
            <a:ext cx="738187" cy="642938"/>
          </a:xfrm>
          <a:prstGeom prst="rect">
            <a:avLst/>
          </a:prstGeom>
          <a:noFill/>
          <a:ln w="9525">
            <a:noFill/>
            <a:miter lim="800000"/>
            <a:headEnd/>
            <a:tailEnd/>
          </a:ln>
        </p:spPr>
      </p:pic>
      <p:pic>
        <p:nvPicPr>
          <p:cNvPr id="21554" name="Picture 4" descr="Photo11"/>
          <p:cNvPicPr>
            <a:picLocks noChangeAspect="1" noChangeArrowheads="1"/>
          </p:cNvPicPr>
          <p:nvPr/>
        </p:nvPicPr>
        <p:blipFill>
          <a:blip r:embed="rId3"/>
          <a:srcRect l="39999" t="38889" b="44136"/>
          <a:stretch>
            <a:fillRect/>
          </a:stretch>
        </p:blipFill>
        <p:spPr bwMode="auto">
          <a:xfrm>
            <a:off x="1500188" y="4572000"/>
            <a:ext cx="857250" cy="714375"/>
          </a:xfrm>
          <a:prstGeom prst="rect">
            <a:avLst/>
          </a:prstGeom>
          <a:noFill/>
          <a:ln w="9525">
            <a:noFill/>
            <a:miter lim="800000"/>
            <a:headEnd/>
            <a:tailEnd/>
          </a:ln>
        </p:spPr>
      </p:pic>
      <p:pic>
        <p:nvPicPr>
          <p:cNvPr id="21555" name="Picture 4" descr="Photo11"/>
          <p:cNvPicPr>
            <a:picLocks noChangeAspect="1" noChangeArrowheads="1"/>
          </p:cNvPicPr>
          <p:nvPr/>
        </p:nvPicPr>
        <p:blipFill>
          <a:blip r:embed="rId3"/>
          <a:srcRect l="39999" t="38889" b="44136"/>
          <a:stretch>
            <a:fillRect/>
          </a:stretch>
        </p:blipFill>
        <p:spPr bwMode="auto">
          <a:xfrm>
            <a:off x="1500188" y="5572125"/>
            <a:ext cx="857250" cy="714375"/>
          </a:xfrm>
          <a:prstGeom prst="rect">
            <a:avLst/>
          </a:prstGeom>
          <a:noFill/>
          <a:ln w="9525">
            <a:noFill/>
            <a:miter lim="800000"/>
            <a:headEnd/>
            <a:tailEnd/>
          </a:ln>
        </p:spPr>
      </p:pic>
      <p:sp>
        <p:nvSpPr>
          <p:cNvPr id="60" name="Action Button: Sound 59">
            <a:hlinkClick r:id="" action="ppaction://noaction" highlightClick="1">
              <a:snd r:embed="rId6" name="applause.wav"/>
            </a:hlinkClick>
          </p:cNvPr>
          <p:cNvSpPr/>
          <p:nvPr/>
        </p:nvSpPr>
        <p:spPr>
          <a:xfrm>
            <a:off x="6786563" y="2214563"/>
            <a:ext cx="828675" cy="714375"/>
          </a:xfrm>
          <a:prstGeom prst="actionButtonSou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Up Arrow Callout 60"/>
          <p:cNvSpPr/>
          <p:nvPr/>
        </p:nvSpPr>
        <p:spPr>
          <a:xfrm>
            <a:off x="6858000" y="3357563"/>
            <a:ext cx="571500" cy="571500"/>
          </a:xfrm>
          <a:prstGeom prst="up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Notched Right Arrow 61"/>
          <p:cNvSpPr/>
          <p:nvPr/>
        </p:nvSpPr>
        <p:spPr>
          <a:xfrm>
            <a:off x="6786563" y="4429125"/>
            <a:ext cx="785812" cy="627063"/>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Quad Arrow Callout 62"/>
          <p:cNvSpPr/>
          <p:nvPr/>
        </p:nvSpPr>
        <p:spPr>
          <a:xfrm>
            <a:off x="6715125" y="5500688"/>
            <a:ext cx="928688" cy="785812"/>
          </a:xfrm>
          <a:prstGeom prst="quadArrowCallout">
            <a:avLst>
              <a:gd name="adj1" fmla="val 0"/>
              <a:gd name="adj2" fmla="val 18515"/>
              <a:gd name="adj3" fmla="val 18515"/>
              <a:gd name="adj4" fmla="val 481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5" name="Straight Connector 64"/>
          <p:cNvCxnSpPr/>
          <p:nvPr/>
        </p:nvCxnSpPr>
        <p:spPr>
          <a:xfrm rot="5400000">
            <a:off x="569913" y="3714750"/>
            <a:ext cx="44307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57438" y="1500188"/>
            <a:ext cx="428625" cy="42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5" idx="3"/>
          </p:cNvCxnSpPr>
          <p:nvPr/>
        </p:nvCxnSpPr>
        <p:spPr>
          <a:xfrm>
            <a:off x="2357438" y="2786063"/>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8" idx="3"/>
          </p:cNvCxnSpPr>
          <p:nvPr/>
        </p:nvCxnSpPr>
        <p:spPr>
          <a:xfrm>
            <a:off x="2357438" y="4929188"/>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9" idx="3"/>
          </p:cNvCxnSpPr>
          <p:nvPr/>
        </p:nvCxnSpPr>
        <p:spPr>
          <a:xfrm>
            <a:off x="2357438" y="5929313"/>
            <a:ext cx="4286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0482" idx="3"/>
          </p:cNvCxnSpPr>
          <p:nvPr/>
        </p:nvCxnSpPr>
        <p:spPr>
          <a:xfrm flipV="1">
            <a:off x="2357438" y="3786188"/>
            <a:ext cx="1214437" cy="3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5715000" y="1714500"/>
            <a:ext cx="1000125" cy="1000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10" idx="1"/>
          </p:cNvCxnSpPr>
          <p:nvPr/>
        </p:nvCxnSpPr>
        <p:spPr>
          <a:xfrm flipV="1">
            <a:off x="5715000" y="2600325"/>
            <a:ext cx="1000125" cy="400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5" idx="1"/>
            <a:endCxn id="11" idx="1"/>
          </p:cNvCxnSpPr>
          <p:nvPr/>
        </p:nvCxnSpPr>
        <p:spPr>
          <a:xfrm rot="10800000" flipH="1" flipV="1">
            <a:off x="5643563" y="3357563"/>
            <a:ext cx="1071562" cy="3143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12" idx="1"/>
          </p:cNvCxnSpPr>
          <p:nvPr/>
        </p:nvCxnSpPr>
        <p:spPr>
          <a:xfrm>
            <a:off x="5715000" y="3786188"/>
            <a:ext cx="1000125" cy="957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13" idx="1"/>
          </p:cNvCxnSpPr>
          <p:nvPr/>
        </p:nvCxnSpPr>
        <p:spPr>
          <a:xfrm rot="16200000" flipH="1">
            <a:off x="5450682" y="4622006"/>
            <a:ext cx="1528762" cy="1000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715000" y="4714875"/>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5287169" y="5287169"/>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53" idx="3"/>
          </p:cNvCxnSpPr>
          <p:nvPr/>
        </p:nvCxnSpPr>
        <p:spPr>
          <a:xfrm rot="10800000" flipV="1">
            <a:off x="5072063" y="5857875"/>
            <a:ext cx="785812" cy="36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357188"/>
            <a:ext cx="8429625" cy="5632450"/>
          </a:xfrm>
          <a:prstGeom prst="rect">
            <a:avLst/>
          </a:prstGeom>
        </p:spPr>
        <p:txBody>
          <a:bodyPr>
            <a:spAutoFit/>
          </a:bodyPr>
          <a:lstStyle/>
          <a:p>
            <a:pPr algn="just">
              <a:defRPr/>
            </a:pPr>
            <a:r>
              <a:rPr lang="en-US" dirty="0" err="1">
                <a:latin typeface="Arial Rounded MT Bold" pitchFamily="34" charset="0"/>
              </a:rPr>
              <a:t>Prinsip</a:t>
            </a:r>
            <a:r>
              <a:rPr lang="en-US" dirty="0">
                <a:latin typeface="Arial Rounded MT Bold" pitchFamily="34" charset="0"/>
              </a:rPr>
              <a:t> </a:t>
            </a:r>
            <a:r>
              <a:rPr lang="en-US" dirty="0" err="1">
                <a:latin typeface="Arial Rounded MT Bold" pitchFamily="34" charset="0"/>
              </a:rPr>
              <a:t>deteksi</a:t>
            </a:r>
            <a:r>
              <a:rPr lang="en-US" dirty="0">
                <a:latin typeface="Arial Rounded MT Bold" pitchFamily="34" charset="0"/>
              </a:rPr>
              <a:t> </a:t>
            </a:r>
            <a:r>
              <a:rPr lang="en-US" dirty="0" err="1">
                <a:latin typeface="Arial Rounded MT Bold" pitchFamily="34" charset="0"/>
              </a:rPr>
              <a:t>awal</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menyangkut</a:t>
            </a:r>
            <a:r>
              <a:rPr lang="en-US" dirty="0">
                <a:latin typeface="Arial Rounded MT Bold" pitchFamily="34" charset="0"/>
              </a:rPr>
              <a:t> </a:t>
            </a:r>
            <a:r>
              <a:rPr lang="en-US" dirty="0" err="1">
                <a:latin typeface="Arial Rounded MT Bold" pitchFamily="34" charset="0"/>
              </a:rPr>
              <a:t>tiga</a:t>
            </a:r>
            <a:r>
              <a:rPr lang="en-US" dirty="0">
                <a:latin typeface="Arial Rounded MT Bold" pitchFamily="34" charset="0"/>
              </a:rPr>
              <a:t> </a:t>
            </a:r>
            <a:r>
              <a:rPr lang="en-US" dirty="0" err="1">
                <a:latin typeface="Arial Rounded MT Bold" pitchFamily="34" charset="0"/>
              </a:rPr>
              <a:t>komponen</a:t>
            </a:r>
            <a:r>
              <a:rPr lang="en-US" dirty="0">
                <a:latin typeface="Arial Rounded MT Bold" pitchFamily="34" charset="0"/>
              </a:rPr>
              <a:t> </a:t>
            </a:r>
            <a:r>
              <a:rPr lang="en-US" dirty="0" err="1">
                <a:latin typeface="Arial Rounded MT Bold" pitchFamily="34" charset="0"/>
              </a:rPr>
              <a:t>pokok</a:t>
            </a:r>
            <a:r>
              <a:rPr lang="en-US" dirty="0">
                <a:latin typeface="Arial Rounded MT Bold" pitchFamily="34" charset="0"/>
              </a:rPr>
              <a:t> </a:t>
            </a:r>
            <a:r>
              <a:rPr lang="en-US" dirty="0" err="1">
                <a:latin typeface="Arial Rounded MT Bold" pitchFamily="34" charset="0"/>
              </a:rPr>
              <a:t>yaitu</a:t>
            </a:r>
            <a:r>
              <a:rPr lang="en-US" dirty="0">
                <a:latin typeface="Arial Rounded MT Bold" pitchFamily="34" charset="0"/>
              </a:rPr>
              <a:t> </a:t>
            </a:r>
            <a:r>
              <a:rPr lang="en-US" dirty="0" err="1">
                <a:latin typeface="Arial Rounded MT Bold" pitchFamily="34" charset="0"/>
              </a:rPr>
              <a:t>kelompok</a:t>
            </a:r>
            <a:r>
              <a:rPr lang="en-US" dirty="0">
                <a:latin typeface="Arial Rounded MT Bold" pitchFamily="34" charset="0"/>
              </a:rPr>
              <a:t> </a:t>
            </a:r>
            <a:r>
              <a:rPr lang="en-US" dirty="0" err="1">
                <a:latin typeface="Arial Rounded MT Bold" pitchFamily="34" charset="0"/>
              </a:rPr>
              <a:t>deteksi</a:t>
            </a:r>
            <a:r>
              <a:rPr lang="en-US" dirty="0">
                <a:latin typeface="Arial Rounded MT Bold" pitchFamily="34" charset="0"/>
              </a:rPr>
              <a:t>, </a:t>
            </a:r>
            <a:r>
              <a:rPr lang="en-US" dirty="0" err="1">
                <a:latin typeface="Arial Rounded MT Bold" pitchFamily="34" charset="0"/>
              </a:rPr>
              <a:t>evaluasi</a:t>
            </a:r>
            <a:r>
              <a:rPr lang="en-US" dirty="0">
                <a:latin typeface="Arial Rounded MT Bold" pitchFamily="34" charset="0"/>
              </a:rPr>
              <a:t> ( Panel </a:t>
            </a:r>
            <a:r>
              <a:rPr lang="en-US" dirty="0" err="1">
                <a:latin typeface="Arial Rounded MT Bold" pitchFamily="34" charset="0"/>
              </a:rPr>
              <a:t>Kontrol</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a:t>
            </a:r>
          </a:p>
          <a:p>
            <a:pPr algn="just">
              <a:defRPr/>
            </a:pPr>
            <a:endParaRPr lang="en-US" dirty="0">
              <a:latin typeface="Arial Rounded MT Bold" pitchFamily="34" charset="0"/>
            </a:endParaRPr>
          </a:p>
          <a:p>
            <a:pPr algn="just">
              <a:defRPr/>
            </a:pPr>
            <a:r>
              <a:rPr lang="en-US" dirty="0" err="1">
                <a:latin typeface="Arial Rounded MT Bold" pitchFamily="34" charset="0"/>
              </a:rPr>
              <a:t>Deteksi</a:t>
            </a:r>
            <a:r>
              <a:rPr lang="en-US" dirty="0">
                <a:latin typeface="Arial Rounded MT Bold" pitchFamily="34" charset="0"/>
              </a:rPr>
              <a:t> </a:t>
            </a:r>
            <a:r>
              <a:rPr lang="en-US" dirty="0" err="1">
                <a:latin typeface="Arial Rounded MT Bold" pitchFamily="34" charset="0"/>
              </a:rPr>
              <a:t>sebagai</a:t>
            </a:r>
            <a:r>
              <a:rPr lang="en-US" dirty="0">
                <a:latin typeface="Arial Rounded MT Bold" pitchFamily="34" charset="0"/>
              </a:rPr>
              <a:t> input </a:t>
            </a:r>
            <a:r>
              <a:rPr lang="en-US" dirty="0" err="1">
                <a:latin typeface="Arial Rounded MT Bold" pitchFamily="34" charset="0"/>
              </a:rPr>
              <a:t>dan</a:t>
            </a:r>
            <a:r>
              <a:rPr lang="en-US" dirty="0">
                <a:latin typeface="Arial Rounded MT Bold" pitchFamily="34" charset="0"/>
              </a:rPr>
              <a:t> </a:t>
            </a:r>
            <a:r>
              <a:rPr lang="en-US" dirty="0" err="1">
                <a:latin typeface="Arial Rounded MT Bold" pitchFamily="34" charset="0"/>
              </a:rPr>
              <a:t>setelah</a:t>
            </a:r>
            <a:r>
              <a:rPr lang="en-US" dirty="0">
                <a:latin typeface="Arial Rounded MT Bold" pitchFamily="34" charset="0"/>
              </a:rPr>
              <a:t> </a:t>
            </a:r>
            <a:r>
              <a:rPr lang="en-US" dirty="0" err="1">
                <a:latin typeface="Arial Rounded MT Bold" pitchFamily="34" charset="0"/>
              </a:rPr>
              <a:t>dievaluasi</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panel </a:t>
            </a:r>
            <a:r>
              <a:rPr lang="en-US" dirty="0" err="1">
                <a:latin typeface="Arial Rounded MT Bold" pitchFamily="34" charset="0"/>
              </a:rPr>
              <a:t>kontrol</a:t>
            </a:r>
            <a:r>
              <a:rPr lang="en-US" dirty="0">
                <a:latin typeface="Arial Rounded MT Bold" pitchFamily="34" charset="0"/>
              </a:rPr>
              <a:t> </a:t>
            </a:r>
            <a:r>
              <a:rPr lang="en-US" dirty="0" err="1">
                <a:latin typeface="Arial Rounded MT Bold" pitchFamily="34" charset="0"/>
              </a:rPr>
              <a:t>sebagai</a:t>
            </a:r>
            <a:r>
              <a:rPr lang="en-US" dirty="0">
                <a:latin typeface="Arial Rounded MT Bold" pitchFamily="34" charset="0"/>
              </a:rPr>
              <a:t> </a:t>
            </a:r>
            <a:r>
              <a:rPr lang="en-US" dirty="0" err="1">
                <a:latin typeface="Arial Rounded MT Bold" pitchFamily="34" charset="0"/>
              </a:rPr>
              <a:t>outputnya</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berbagai</a:t>
            </a:r>
            <a:r>
              <a:rPr lang="en-US" dirty="0">
                <a:latin typeface="Arial Rounded MT Bold" pitchFamily="34" charset="0"/>
              </a:rPr>
              <a:t> </a:t>
            </a:r>
            <a:r>
              <a:rPr lang="en-US" dirty="0" err="1">
                <a:latin typeface="Arial Rounded MT Bold" pitchFamily="34" charset="0"/>
              </a:rPr>
              <a:t>macam</a:t>
            </a:r>
            <a:r>
              <a:rPr lang="en-US" dirty="0">
                <a:latin typeface="Arial Rounded MT Bold" pitchFamily="34" charset="0"/>
              </a:rPr>
              <a:t> </a:t>
            </a:r>
            <a:r>
              <a:rPr lang="en-US" dirty="0" err="1">
                <a:latin typeface="Arial Rounded MT Bold" pitchFamily="34" charset="0"/>
              </a:rPr>
              <a:t>misalnya</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membunyikan</a:t>
            </a:r>
            <a:r>
              <a:rPr lang="en-US" dirty="0">
                <a:latin typeface="Arial Rounded MT Bold" pitchFamily="34" charset="0"/>
              </a:rPr>
              <a:t> alarm, </a:t>
            </a:r>
            <a:r>
              <a:rPr lang="en-US" dirty="0" err="1">
                <a:latin typeface="Arial Rounded MT Bold" pitchFamily="34" charset="0"/>
              </a:rPr>
              <a:t>klakson</a:t>
            </a:r>
            <a:r>
              <a:rPr lang="en-US" dirty="0">
                <a:latin typeface="Arial Rounded MT Bold" pitchFamily="34" charset="0"/>
              </a:rPr>
              <a:t> </a:t>
            </a:r>
            <a:r>
              <a:rPr lang="en-US" dirty="0" err="1">
                <a:latin typeface="Arial Rounded MT Bold" pitchFamily="34" charset="0"/>
              </a:rPr>
              <a:t>atau</a:t>
            </a:r>
            <a:r>
              <a:rPr lang="en-US" dirty="0">
                <a:latin typeface="Arial Rounded MT Bold" pitchFamily="34" charset="0"/>
              </a:rPr>
              <a:t> </a:t>
            </a:r>
            <a:r>
              <a:rPr lang="en-US" dirty="0" err="1">
                <a:latin typeface="Arial Rounded MT Bold" pitchFamily="34" charset="0"/>
              </a:rPr>
              <a:t>telepon</a:t>
            </a:r>
            <a:r>
              <a:rPr lang="en-US" dirty="0">
                <a:latin typeface="Arial Rounded MT Bold" pitchFamily="34" charset="0"/>
              </a:rPr>
              <a:t> yang </a:t>
            </a:r>
            <a:r>
              <a:rPr lang="en-US" dirty="0" err="1">
                <a:latin typeface="Arial Rounded MT Bold" pitchFamily="34" charset="0"/>
              </a:rPr>
              <a:t>terprogram</a:t>
            </a:r>
            <a:r>
              <a:rPr lang="en-US" dirty="0">
                <a:latin typeface="Arial Rounded MT Bold" pitchFamily="34" charset="0"/>
              </a:rPr>
              <a:t>.</a:t>
            </a:r>
          </a:p>
          <a:p>
            <a:pPr algn="just">
              <a:defRPr/>
            </a:pPr>
            <a:endParaRPr lang="en-US" dirty="0">
              <a:latin typeface="Arial Rounded MT Bold" pitchFamily="34" charset="0"/>
            </a:endParaRPr>
          </a:p>
          <a:p>
            <a:pPr algn="just">
              <a:defRPr/>
            </a:pPr>
            <a:r>
              <a:rPr lang="en-US" dirty="0" err="1">
                <a:latin typeface="Arial Rounded MT Bold" pitchFamily="34" charset="0"/>
              </a:rPr>
              <a:t>Selain</a:t>
            </a:r>
            <a:r>
              <a:rPr lang="en-US" dirty="0">
                <a:latin typeface="Arial Rounded MT Bold" pitchFamily="34" charset="0"/>
              </a:rPr>
              <a:t> output </a:t>
            </a:r>
            <a:r>
              <a:rPr lang="en-US" dirty="0" err="1">
                <a:latin typeface="Arial Rounded MT Bold" pitchFamily="34" charset="0"/>
              </a:rPr>
              <a:t>tersebut</a:t>
            </a:r>
            <a:r>
              <a:rPr lang="en-US" dirty="0">
                <a:latin typeface="Arial Rounded MT Bold" pitchFamily="34" charset="0"/>
              </a:rPr>
              <a:t> </a:t>
            </a:r>
            <a:r>
              <a:rPr lang="en-US" dirty="0" err="1">
                <a:latin typeface="Arial Rounded MT Bold" pitchFamily="34" charset="0"/>
              </a:rPr>
              <a:t>dari</a:t>
            </a:r>
            <a:r>
              <a:rPr lang="en-US" dirty="0">
                <a:latin typeface="Arial Rounded MT Bold" pitchFamily="34" charset="0"/>
              </a:rPr>
              <a:t> </a:t>
            </a:r>
            <a:r>
              <a:rPr lang="en-US" dirty="0" err="1">
                <a:latin typeface="Arial Rounded MT Bold" pitchFamily="34" charset="0"/>
              </a:rPr>
              <a:t>aktifitas</a:t>
            </a:r>
            <a:r>
              <a:rPr lang="en-US" dirty="0">
                <a:latin typeface="Arial Rounded MT Bold" pitchFamily="34" charset="0"/>
              </a:rPr>
              <a:t> </a:t>
            </a:r>
            <a:r>
              <a:rPr lang="en-US" dirty="0" err="1">
                <a:latin typeface="Arial Rounded MT Bold" pitchFamily="34" charset="0"/>
              </a:rPr>
              <a:t>deteksi</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dihubungkan</a:t>
            </a:r>
            <a:r>
              <a:rPr lang="en-US" dirty="0">
                <a:latin typeface="Arial Rounded MT Bold" pitchFamily="34" charset="0"/>
              </a:rPr>
              <a:t> </a:t>
            </a:r>
            <a:r>
              <a:rPr lang="en-US" dirty="0" err="1">
                <a:latin typeface="Arial Rounded MT Bold" pitchFamily="34" charset="0"/>
              </a:rPr>
              <a:t>secara</a:t>
            </a:r>
            <a:r>
              <a:rPr lang="en-US" dirty="0">
                <a:latin typeface="Arial Rounded MT Bold" pitchFamily="34" charset="0"/>
              </a:rPr>
              <a:t> </a:t>
            </a:r>
            <a:r>
              <a:rPr lang="en-US" dirty="0" err="1">
                <a:latin typeface="Arial Rounded MT Bold" pitchFamily="34" charset="0"/>
              </a:rPr>
              <a:t>otomatis</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p>
          <a:p>
            <a:pPr marL="182563" indent="-182563" algn="just">
              <a:buFont typeface="Wingdings" pitchFamily="2" charset="2"/>
              <a:buChar char="§"/>
              <a:defRPr/>
            </a:pPr>
            <a:r>
              <a:rPr lang="en-US" dirty="0" err="1">
                <a:latin typeface="Arial Rounded MT Bold" pitchFamily="34" charset="0"/>
              </a:rPr>
              <a:t>Sistem</a:t>
            </a:r>
            <a:r>
              <a:rPr lang="en-US" dirty="0">
                <a:latin typeface="Arial Rounded MT Bold" pitchFamily="34" charset="0"/>
              </a:rPr>
              <a:t> </a:t>
            </a:r>
            <a:r>
              <a:rPr lang="en-US" dirty="0" err="1">
                <a:latin typeface="Arial Rounded MT Bold" pitchFamily="34" charset="0"/>
              </a:rPr>
              <a:t>pengendali</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a:t>
            </a:r>
            <a:r>
              <a:rPr lang="en-US" dirty="0" err="1">
                <a:latin typeface="Arial Rounded MT Bold" pitchFamily="34" charset="0"/>
              </a:rPr>
              <a:t>pada</a:t>
            </a:r>
            <a:r>
              <a:rPr lang="en-US" dirty="0">
                <a:latin typeface="Arial Rounded MT Bold" pitchFamily="34" charset="0"/>
              </a:rPr>
              <a:t> </a:t>
            </a:r>
            <a:r>
              <a:rPr lang="en-US" dirty="0" err="1">
                <a:latin typeface="Arial Rounded MT Bold" pitchFamily="34" charset="0"/>
              </a:rPr>
              <a:t>bukaan</a:t>
            </a:r>
            <a:r>
              <a:rPr lang="en-US" dirty="0">
                <a:latin typeface="Arial Rounded MT Bold" pitchFamily="34" charset="0"/>
              </a:rPr>
              <a:t> </a:t>
            </a:r>
            <a:r>
              <a:rPr lang="en-US" dirty="0" err="1">
                <a:latin typeface="Arial Rounded MT Bold" pitchFamily="34" charset="0"/>
              </a:rPr>
              <a:t>tangga</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 </a:t>
            </a:r>
            <a:r>
              <a:rPr lang="en-US" dirty="0" err="1">
                <a:latin typeface="Arial Rounded MT Bold" pitchFamily="34" charset="0"/>
              </a:rPr>
              <a:t>pressuried</a:t>
            </a:r>
            <a:r>
              <a:rPr lang="en-US" dirty="0">
                <a:latin typeface="Arial Rounded MT Bold" pitchFamily="34" charset="0"/>
              </a:rPr>
              <a:t> fan) </a:t>
            </a:r>
            <a:r>
              <a:rPr lang="en-US" dirty="0" err="1">
                <a:latin typeface="Arial Rounded MT Bold" pitchFamily="34" charset="0"/>
              </a:rPr>
              <a:t>sebagai</a:t>
            </a:r>
            <a:r>
              <a:rPr lang="en-US" dirty="0">
                <a:latin typeface="Arial Rounded MT Bold" pitchFamily="34" charset="0"/>
              </a:rPr>
              <a:t> </a:t>
            </a:r>
            <a:r>
              <a:rPr lang="en-US" dirty="0" err="1">
                <a:latin typeface="Arial Rounded MT Bold" pitchFamily="34" charset="0"/>
              </a:rPr>
              <a:t>penekan</a:t>
            </a:r>
            <a:r>
              <a:rPr lang="en-US" dirty="0">
                <a:latin typeface="Arial Rounded MT Bold" pitchFamily="34" charset="0"/>
              </a:rPr>
              <a:t>  </a:t>
            </a:r>
            <a:r>
              <a:rPr lang="en-US" dirty="0" err="1">
                <a:latin typeface="Arial Rounded MT Bold" pitchFamily="34" charset="0"/>
              </a:rPr>
              <a:t>udara</a:t>
            </a:r>
            <a:r>
              <a:rPr lang="en-US" dirty="0">
                <a:latin typeface="Arial Rounded MT Bold" pitchFamily="34" charset="0"/>
              </a:rPr>
              <a:t> </a:t>
            </a:r>
            <a:r>
              <a:rPr lang="en-US" dirty="0" err="1">
                <a:latin typeface="Arial Rounded MT Bold" pitchFamily="34" charset="0"/>
              </a:rPr>
              <a:t>dalam</a:t>
            </a:r>
            <a:r>
              <a:rPr lang="en-US" dirty="0">
                <a:latin typeface="Arial Rounded MT Bold" pitchFamily="34" charset="0"/>
              </a:rPr>
              <a:t> </a:t>
            </a:r>
            <a:r>
              <a:rPr lang="en-US" dirty="0" err="1">
                <a:latin typeface="Arial Rounded MT Bold" pitchFamily="34" charset="0"/>
              </a:rPr>
              <a:t>rangka</a:t>
            </a:r>
            <a:r>
              <a:rPr lang="en-US" dirty="0">
                <a:latin typeface="Arial Rounded MT Bold" pitchFamily="34" charset="0"/>
              </a:rPr>
              <a:t> </a:t>
            </a:r>
            <a:r>
              <a:rPr lang="en-US" dirty="0" err="1">
                <a:latin typeface="Arial Rounded MT Bold" pitchFamily="34" charset="0"/>
              </a:rPr>
              <a:t>penyediaan</a:t>
            </a:r>
            <a:r>
              <a:rPr lang="en-US" dirty="0">
                <a:latin typeface="Arial Rounded MT Bold" pitchFamily="34" charset="0"/>
              </a:rPr>
              <a:t> </a:t>
            </a:r>
            <a:r>
              <a:rPr lang="en-US" dirty="0" err="1">
                <a:latin typeface="Arial Rounded MT Bold" pitchFamily="34" charset="0"/>
              </a:rPr>
              <a:t>tangga</a:t>
            </a:r>
            <a:r>
              <a:rPr lang="en-US" dirty="0">
                <a:latin typeface="Arial Rounded MT Bold" pitchFamily="34" charset="0"/>
              </a:rPr>
              <a:t> yang </a:t>
            </a:r>
            <a:r>
              <a:rPr lang="en-US" dirty="0" err="1">
                <a:latin typeface="Arial Rounded MT Bold" pitchFamily="34" charset="0"/>
              </a:rPr>
              <a:t>kedap</a:t>
            </a:r>
            <a:r>
              <a:rPr lang="en-US" dirty="0">
                <a:latin typeface="Arial Rounded MT Bold" pitchFamily="34" charset="0"/>
              </a:rPr>
              <a:t> </a:t>
            </a:r>
            <a:r>
              <a:rPr lang="en-US" dirty="0" err="1">
                <a:latin typeface="Arial Rounded MT Bold" pitchFamily="34" charset="0"/>
              </a:rPr>
              <a:t>terhadap</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t>
            </a:r>
            <a:r>
              <a:rPr lang="en-US" dirty="0" err="1">
                <a:latin typeface="Arial Rounded MT Bold" pitchFamily="34" charset="0"/>
              </a:rPr>
              <a:t>panas</a:t>
            </a:r>
            <a:r>
              <a:rPr lang="en-US" dirty="0">
                <a:latin typeface="Arial Rounded MT Bold" pitchFamily="34" charset="0"/>
              </a:rPr>
              <a:t> </a:t>
            </a:r>
            <a:r>
              <a:rPr lang="en-US" dirty="0" err="1">
                <a:latin typeface="Arial Rounded MT Bold" pitchFamily="34" charset="0"/>
              </a:rPr>
              <a:t>akibat</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untuk</a:t>
            </a:r>
            <a:r>
              <a:rPr lang="en-US" dirty="0">
                <a:latin typeface="Arial Rounded MT Bold" pitchFamily="34" charset="0"/>
              </a:rPr>
              <a:t> </a:t>
            </a:r>
            <a:r>
              <a:rPr lang="en-US" dirty="0" err="1">
                <a:latin typeface="Arial Rounded MT Bold" pitchFamily="34" charset="0"/>
              </a:rPr>
              <a:t>menjamin</a:t>
            </a:r>
            <a:r>
              <a:rPr lang="en-US" dirty="0">
                <a:latin typeface="Arial Rounded MT Bold" pitchFamily="34" charset="0"/>
              </a:rPr>
              <a:t> </a:t>
            </a:r>
            <a:r>
              <a:rPr lang="en-US" dirty="0" err="1">
                <a:latin typeface="Arial Rounded MT Bold" pitchFamily="34" charset="0"/>
              </a:rPr>
              <a:t>sarana</a:t>
            </a:r>
            <a:r>
              <a:rPr lang="en-US" dirty="0">
                <a:latin typeface="Arial Rounded MT Bold" pitchFamily="34" charset="0"/>
              </a:rPr>
              <a:t> </a:t>
            </a:r>
            <a:r>
              <a:rPr lang="en-US" dirty="0" err="1">
                <a:latin typeface="Arial Rounded MT Bold" pitchFamily="34" charset="0"/>
              </a:rPr>
              <a:t>evakuasi</a:t>
            </a:r>
            <a:r>
              <a:rPr lang="en-US" dirty="0">
                <a:latin typeface="Arial Rounded MT Bold" pitchFamily="34" charset="0"/>
              </a:rPr>
              <a:t> yang </a:t>
            </a:r>
            <a:r>
              <a:rPr lang="en-US" dirty="0" err="1">
                <a:latin typeface="Arial Rounded MT Bold" pitchFamily="34" charset="0"/>
              </a:rPr>
              <a:t>memadai</a:t>
            </a:r>
            <a:endParaRPr lang="en-US" dirty="0">
              <a:latin typeface="Arial Rounded MT Bold" pitchFamily="34" charset="0"/>
            </a:endParaRPr>
          </a:p>
          <a:p>
            <a:pPr marL="182563" indent="-182563" algn="just">
              <a:buFont typeface="Wingdings" pitchFamily="2" charset="2"/>
              <a:buChar char="§"/>
              <a:defRPr/>
            </a:pPr>
            <a:r>
              <a:rPr lang="en-US" dirty="0" err="1">
                <a:latin typeface="Arial Rounded MT Bold" pitchFamily="34" charset="0"/>
              </a:rPr>
              <a:t>Sistem</a:t>
            </a:r>
            <a:r>
              <a:rPr lang="en-US" dirty="0">
                <a:latin typeface="Arial Rounded MT Bold" pitchFamily="34" charset="0"/>
              </a:rPr>
              <a:t> </a:t>
            </a:r>
            <a:r>
              <a:rPr lang="en-US" dirty="0" err="1">
                <a:latin typeface="Arial Rounded MT Bold" pitchFamily="34" charset="0"/>
              </a:rPr>
              <a:t>penyejuk</a:t>
            </a:r>
            <a:r>
              <a:rPr lang="en-US" dirty="0">
                <a:latin typeface="Arial Rounded MT Bold" pitchFamily="34" charset="0"/>
              </a:rPr>
              <a:t> </a:t>
            </a:r>
            <a:r>
              <a:rPr lang="en-US" dirty="0" err="1">
                <a:latin typeface="Arial Rounded MT Bold" pitchFamily="34" charset="0"/>
              </a:rPr>
              <a:t>ruangan</a:t>
            </a:r>
            <a:r>
              <a:rPr lang="en-US" dirty="0">
                <a:latin typeface="Arial Rounded MT Bold" pitchFamily="34" charset="0"/>
              </a:rPr>
              <a:t> yang </a:t>
            </a:r>
            <a:r>
              <a:rPr lang="en-US" dirty="0" err="1">
                <a:latin typeface="Arial Rounded MT Bold" pitchFamily="34" charset="0"/>
              </a:rPr>
              <a:t>harus</a:t>
            </a:r>
            <a:r>
              <a:rPr lang="en-US" dirty="0">
                <a:latin typeface="Arial Rounded MT Bold" pitchFamily="34" charset="0"/>
              </a:rPr>
              <a:t> </a:t>
            </a:r>
            <a:r>
              <a:rPr lang="en-US" dirty="0" err="1">
                <a:latin typeface="Arial Rounded MT Bold" pitchFamily="34" charset="0"/>
              </a:rPr>
              <a:t>tidak</a:t>
            </a:r>
            <a:r>
              <a:rPr lang="en-US" dirty="0">
                <a:latin typeface="Arial Rounded MT Bold" pitchFamily="34" charset="0"/>
              </a:rPr>
              <a:t> </a:t>
            </a:r>
            <a:r>
              <a:rPr lang="en-US" dirty="0" err="1">
                <a:latin typeface="Arial Rounded MT Bold" pitchFamily="34" charset="0"/>
              </a:rPr>
              <a:t>lagi</a:t>
            </a:r>
            <a:r>
              <a:rPr lang="en-US" dirty="0">
                <a:latin typeface="Arial Rounded MT Bold" pitchFamily="34" charset="0"/>
              </a:rPr>
              <a:t> </a:t>
            </a:r>
            <a:r>
              <a:rPr lang="en-US" dirty="0" err="1">
                <a:latin typeface="Arial Rounded MT Bold" pitchFamily="34" charset="0"/>
              </a:rPr>
              <a:t>menghembuskan</a:t>
            </a:r>
            <a:r>
              <a:rPr lang="en-US" dirty="0">
                <a:latin typeface="Arial Rounded MT Bold" pitchFamily="34" charset="0"/>
              </a:rPr>
              <a:t> </a:t>
            </a:r>
            <a:r>
              <a:rPr lang="en-US" dirty="0" err="1">
                <a:latin typeface="Arial Rounded MT Bold" pitchFamily="34" charset="0"/>
              </a:rPr>
              <a:t>udara</a:t>
            </a:r>
            <a:r>
              <a:rPr lang="en-US" dirty="0">
                <a:latin typeface="Arial Rounded MT Bold" pitchFamily="34" charset="0"/>
              </a:rPr>
              <a:t> </a:t>
            </a:r>
            <a:r>
              <a:rPr lang="en-US" dirty="0" err="1">
                <a:latin typeface="Arial Rounded MT Bold" pitchFamily="34" charset="0"/>
              </a:rPr>
              <a:t>ke</a:t>
            </a:r>
            <a:r>
              <a:rPr lang="en-US" dirty="0">
                <a:latin typeface="Arial Rounded MT Bold" pitchFamily="34" charset="0"/>
              </a:rPr>
              <a:t> area yang </a:t>
            </a:r>
            <a:r>
              <a:rPr lang="en-US" dirty="0" err="1">
                <a:latin typeface="Arial Rounded MT Bold" pitchFamily="34" charset="0"/>
              </a:rPr>
              <a:t>terbakar</a:t>
            </a:r>
            <a:r>
              <a:rPr lang="en-US" dirty="0">
                <a:latin typeface="Arial Rounded MT Bold" pitchFamily="34" charset="0"/>
              </a:rPr>
              <a:t>;</a:t>
            </a:r>
          </a:p>
          <a:p>
            <a:pPr marL="182563" indent="-182563" algn="just">
              <a:buFont typeface="Wingdings" pitchFamily="2" charset="2"/>
              <a:buChar char="§"/>
              <a:defRPr/>
            </a:pP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lift </a:t>
            </a:r>
            <a:r>
              <a:rPr lang="en-US" dirty="0" err="1">
                <a:latin typeface="Arial Rounded MT Bold" pitchFamily="34" charset="0"/>
              </a:rPr>
              <a:t>pengunjung</a:t>
            </a:r>
            <a:r>
              <a:rPr lang="en-US" dirty="0">
                <a:latin typeface="Arial Rounded MT Bold" pitchFamily="34" charset="0"/>
              </a:rPr>
              <a:t> </a:t>
            </a:r>
            <a:r>
              <a:rPr lang="en-US" dirty="0" err="1">
                <a:latin typeface="Arial Rounded MT Bold" pitchFamily="34" charset="0"/>
              </a:rPr>
              <a:t>segera</a:t>
            </a:r>
            <a:r>
              <a:rPr lang="en-US" dirty="0">
                <a:latin typeface="Arial Rounded MT Bold" pitchFamily="34" charset="0"/>
              </a:rPr>
              <a:t> </a:t>
            </a:r>
            <a:r>
              <a:rPr lang="en-US" dirty="0" err="1">
                <a:latin typeface="Arial Rounded MT Bold" pitchFamily="34" charset="0"/>
              </a:rPr>
              <a:t>turun</a:t>
            </a:r>
            <a:r>
              <a:rPr lang="en-US" dirty="0">
                <a:latin typeface="Arial Rounded MT Bold" pitchFamily="34" charset="0"/>
              </a:rPr>
              <a:t> </a:t>
            </a:r>
            <a:r>
              <a:rPr lang="en-US" dirty="0" err="1">
                <a:latin typeface="Arial Rounded MT Bold" pitchFamily="34" charset="0"/>
              </a:rPr>
              <a:t>lansung</a:t>
            </a:r>
            <a:r>
              <a:rPr lang="en-US" dirty="0">
                <a:latin typeface="Arial Rounded MT Bold" pitchFamily="34" charset="0"/>
              </a:rPr>
              <a:t> </a:t>
            </a:r>
            <a:r>
              <a:rPr lang="en-US" dirty="0" err="1">
                <a:latin typeface="Arial Rounded MT Bold" pitchFamily="34" charset="0"/>
              </a:rPr>
              <a:t>terbuka</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lantai</a:t>
            </a:r>
            <a:r>
              <a:rPr lang="en-US" dirty="0">
                <a:latin typeface="Arial Rounded MT Bold" pitchFamily="34" charset="0"/>
              </a:rPr>
              <a:t> </a:t>
            </a:r>
            <a:r>
              <a:rPr lang="en-US" dirty="0" err="1">
                <a:latin typeface="Arial Rounded MT Bold" pitchFamily="34" charset="0"/>
              </a:rPr>
              <a:t>dasar</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t>
            </a:r>
            <a:r>
              <a:rPr lang="en-US" dirty="0" err="1">
                <a:latin typeface="Arial Rounded MT Bold" pitchFamily="34" charset="0"/>
              </a:rPr>
              <a:t>mati</a:t>
            </a:r>
            <a:r>
              <a:rPr lang="en-US" dirty="0">
                <a:latin typeface="Arial Rounded MT Bold" pitchFamily="34" charset="0"/>
              </a:rPr>
              <a:t> (off),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demikian</a:t>
            </a:r>
            <a:r>
              <a:rPr lang="en-US" dirty="0">
                <a:latin typeface="Arial Rounded MT Bold" pitchFamily="34" charset="0"/>
              </a:rPr>
              <a:t> </a:t>
            </a:r>
            <a:r>
              <a:rPr lang="en-US" dirty="0" err="1">
                <a:latin typeface="Arial Rounded MT Bold" pitchFamily="34" charset="0"/>
              </a:rPr>
              <a:t>tidak</a:t>
            </a:r>
            <a:r>
              <a:rPr lang="en-US" dirty="0">
                <a:latin typeface="Arial Rounded MT Bold" pitchFamily="34" charset="0"/>
              </a:rPr>
              <a:t> </a:t>
            </a:r>
            <a:r>
              <a:rPr lang="en-US" dirty="0" err="1">
                <a:latin typeface="Arial Rounded MT Bold" pitchFamily="34" charset="0"/>
              </a:rPr>
              <a:t>ada</a:t>
            </a:r>
            <a:r>
              <a:rPr lang="en-US" dirty="0">
                <a:latin typeface="Arial Rounded MT Bold" pitchFamily="34" charset="0"/>
              </a:rPr>
              <a:t> </a:t>
            </a:r>
            <a:r>
              <a:rPr lang="en-US" dirty="0" err="1">
                <a:latin typeface="Arial Rounded MT Bold" pitchFamily="34" charset="0"/>
              </a:rPr>
              <a:t>alasan</a:t>
            </a:r>
            <a:r>
              <a:rPr lang="en-US" dirty="0">
                <a:latin typeface="Arial Rounded MT Bold" pitchFamily="34" charset="0"/>
              </a:rPr>
              <a:t> </a:t>
            </a:r>
            <a:r>
              <a:rPr lang="en-US" dirty="0" err="1">
                <a:latin typeface="Arial Rounded MT Bold" pitchFamily="34" charset="0"/>
              </a:rPr>
              <a:t>penghuni</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mengunakan</a:t>
            </a:r>
            <a:r>
              <a:rPr lang="en-US" dirty="0">
                <a:latin typeface="Arial Rounded MT Bold" pitchFamily="34" charset="0"/>
              </a:rPr>
              <a:t> lift </a:t>
            </a:r>
            <a:r>
              <a:rPr lang="en-US" dirty="0" err="1">
                <a:latin typeface="Arial Rounded MT Bold" pitchFamily="34" charset="0"/>
              </a:rPr>
              <a:t>untuk</a:t>
            </a:r>
            <a:r>
              <a:rPr lang="en-US" dirty="0">
                <a:latin typeface="Arial Rounded MT Bold" pitchFamily="34" charset="0"/>
              </a:rPr>
              <a:t> </a:t>
            </a:r>
            <a:r>
              <a:rPr lang="en-US" dirty="0" err="1">
                <a:latin typeface="Arial Rounded MT Bold" pitchFamily="34" charset="0"/>
              </a:rPr>
              <a:t>menuju</a:t>
            </a:r>
            <a:r>
              <a:rPr lang="en-US" dirty="0">
                <a:latin typeface="Arial Rounded MT Bold" pitchFamily="34" charset="0"/>
              </a:rPr>
              <a:t> </a:t>
            </a:r>
            <a:r>
              <a:rPr lang="en-US" dirty="0" err="1">
                <a:latin typeface="Arial Rounded MT Bold" pitchFamily="34" charset="0"/>
              </a:rPr>
              <a:t>ke</a:t>
            </a:r>
            <a:r>
              <a:rPr lang="en-US" dirty="0">
                <a:latin typeface="Arial Rounded MT Bold" pitchFamily="34" charset="0"/>
              </a:rPr>
              <a:t> </a:t>
            </a:r>
            <a:r>
              <a:rPr lang="en-US" dirty="0" err="1">
                <a:latin typeface="Arial Rounded MT Bold" pitchFamily="34" charset="0"/>
              </a:rPr>
              <a:t>lantai-lantai</a:t>
            </a:r>
            <a:r>
              <a:rPr lang="en-US" dirty="0">
                <a:latin typeface="Arial Rounded MT Bold" pitchFamily="34" charset="0"/>
              </a:rPr>
              <a:t> </a:t>
            </a:r>
            <a:r>
              <a:rPr lang="en-US" dirty="0" err="1">
                <a:latin typeface="Arial Rounded MT Bold" pitchFamily="34" charset="0"/>
              </a:rPr>
              <a:t>bagian</a:t>
            </a:r>
            <a:r>
              <a:rPr lang="en-US" dirty="0">
                <a:latin typeface="Arial Rounded MT Bold" pitchFamily="34" charset="0"/>
              </a:rPr>
              <a:t> </a:t>
            </a:r>
            <a:r>
              <a:rPr lang="en-US" dirty="0" err="1">
                <a:latin typeface="Arial Rounded MT Bold" pitchFamily="34" charset="0"/>
              </a:rPr>
              <a:t>atas</a:t>
            </a:r>
            <a:r>
              <a:rPr lang="en-US" dirty="0">
                <a:latin typeface="Arial Rounded MT Bold" pitchFamily="34" charset="0"/>
              </a:rPr>
              <a:t> </a:t>
            </a:r>
            <a:r>
              <a:rPr lang="en-US" dirty="0" err="1">
                <a:latin typeface="Arial Rounded MT Bold" pitchFamily="34" charset="0"/>
              </a:rPr>
              <a:t>disuatu</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 yang </a:t>
            </a:r>
            <a:r>
              <a:rPr lang="en-US" dirty="0" err="1">
                <a:latin typeface="Arial Rounded MT Bold" pitchFamily="34" charset="0"/>
              </a:rPr>
              <a:t>tebakar</a:t>
            </a:r>
            <a:r>
              <a:rPr lang="en-US" dirty="0">
                <a:latin typeface="Arial Rounded MT Bold" pitchFamily="34" charset="0"/>
              </a:rPr>
              <a:t>.</a:t>
            </a:r>
          </a:p>
          <a:p>
            <a:pPr algn="just">
              <a:buFont typeface="Wingdings" pitchFamily="2" charset="2"/>
              <a:buChar char="§"/>
              <a:defRPr/>
            </a:pPr>
            <a:endParaRPr lang="en-U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428625"/>
            <a:ext cx="8358188" cy="6002338"/>
          </a:xfrm>
          <a:prstGeom prst="rect">
            <a:avLst/>
          </a:prstGeom>
        </p:spPr>
        <p:txBody>
          <a:bodyPr>
            <a:spAutoFit/>
          </a:bodyPr>
          <a:lstStyle/>
          <a:p>
            <a:pPr algn="ctr">
              <a:defRPr/>
            </a:pPr>
            <a:r>
              <a:rPr lang="en-US" sz="1600" dirty="0">
                <a:latin typeface="Arial Rounded MT Bold" pitchFamily="34" charset="0"/>
              </a:rPr>
              <a:t>HIDRAN KEBAKARAN</a:t>
            </a:r>
          </a:p>
          <a:p>
            <a:pPr algn="ctr">
              <a:defRPr/>
            </a:pPr>
            <a:endParaRPr lang="en-US" sz="1600" dirty="0">
              <a:latin typeface="Arial Rounded MT Bold" pitchFamily="34" charset="0"/>
            </a:endParaRPr>
          </a:p>
          <a:p>
            <a:pPr marL="342900" indent="-342900">
              <a:buFontTx/>
              <a:buAutoNum type="arabicPeriod"/>
              <a:defRPr/>
            </a:pPr>
            <a:r>
              <a:rPr lang="en-US" sz="1600" dirty="0">
                <a:latin typeface="Arial Rounded MT Bold" pitchFamily="34" charset="0"/>
              </a:rPr>
              <a:t>PENGERTIAN</a:t>
            </a:r>
          </a:p>
          <a:p>
            <a:pPr marL="342900" indent="-342900" algn="just">
              <a:defRPr/>
            </a:pP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adalah</a:t>
            </a:r>
            <a:r>
              <a:rPr lang="en-US" sz="1600" dirty="0">
                <a:latin typeface="Arial Rounded MT Bold" pitchFamily="34" charset="0"/>
              </a:rPr>
              <a:t> </a:t>
            </a:r>
            <a:r>
              <a:rPr lang="en-US" sz="1600" dirty="0" err="1">
                <a:latin typeface="Arial Rounded MT Bold" pitchFamily="34" charset="0"/>
              </a:rPr>
              <a:t>suatu</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instalasi</a:t>
            </a:r>
            <a:r>
              <a:rPr lang="en-US" sz="1600" dirty="0">
                <a:latin typeface="Arial Rounded MT Bold" pitchFamily="34" charset="0"/>
              </a:rPr>
              <a:t>/</a:t>
            </a:r>
            <a:r>
              <a:rPr lang="en-US" sz="1600" dirty="0" err="1">
                <a:latin typeface="Arial Rounded MT Bold" pitchFamily="34" charset="0"/>
              </a:rPr>
              <a:t>jaringan</a:t>
            </a:r>
            <a:r>
              <a:rPr lang="en-US" sz="1600" dirty="0">
                <a:latin typeface="Arial Rounded MT Bold" pitchFamily="34" charset="0"/>
              </a:rPr>
              <a:t> </a:t>
            </a:r>
            <a:r>
              <a:rPr lang="en-US" sz="1600" dirty="0" err="1">
                <a:latin typeface="Arial Rounded MT Bold" pitchFamily="34" charset="0"/>
              </a:rPr>
              <a:t>pemipaan</a:t>
            </a:r>
            <a:r>
              <a:rPr lang="en-US" sz="1600" dirty="0">
                <a:latin typeface="Arial Rounded MT Bold" pitchFamily="34" charset="0"/>
              </a:rPr>
              <a:t> </a:t>
            </a:r>
            <a:r>
              <a:rPr lang="en-US" sz="1600" dirty="0" err="1">
                <a:latin typeface="Arial Rounded MT Bold" pitchFamily="34" charset="0"/>
              </a:rPr>
              <a:t>berisi</a:t>
            </a:r>
            <a:r>
              <a:rPr lang="en-US" sz="1600" dirty="0">
                <a:latin typeface="Arial Rounded MT Bold" pitchFamily="34" charset="0"/>
              </a:rPr>
              <a:t> air </a:t>
            </a:r>
            <a:r>
              <a:rPr lang="en-US" sz="1600" dirty="0" err="1">
                <a:latin typeface="Arial Rounded MT Bold" pitchFamily="34" charset="0"/>
              </a:rPr>
              <a:t>bertekanan</a:t>
            </a:r>
            <a:r>
              <a:rPr lang="en-US" sz="1600" dirty="0">
                <a:latin typeface="Arial Rounded MT Bold" pitchFamily="34" charset="0"/>
              </a:rPr>
              <a:t> </a:t>
            </a:r>
            <a:r>
              <a:rPr lang="en-US" sz="1600" dirty="0" err="1">
                <a:latin typeface="Arial Rounded MT Bold" pitchFamily="34" charset="0"/>
              </a:rPr>
              <a:t>tertentu</a:t>
            </a:r>
            <a:r>
              <a:rPr lang="en-US" sz="1600" dirty="0">
                <a:latin typeface="Arial Rounded MT Bold" pitchFamily="34" charset="0"/>
              </a:rPr>
              <a:t> yang </a:t>
            </a:r>
            <a:r>
              <a:rPr lang="en-US" sz="1600" dirty="0" err="1">
                <a:latin typeface="Arial Rounded MT Bold" pitchFamily="34" charset="0"/>
              </a:rPr>
              <a:t>digunakan</a:t>
            </a:r>
            <a:r>
              <a:rPr lang="en-US" sz="1600" dirty="0">
                <a:latin typeface="Arial Rounded MT Bold" pitchFamily="34" charset="0"/>
              </a:rPr>
              <a:t> </a:t>
            </a:r>
            <a:r>
              <a:rPr lang="en-US" sz="1600" dirty="0" err="1">
                <a:latin typeface="Arial Rounded MT Bold" pitchFamily="34" charset="0"/>
              </a:rPr>
              <a:t>sebagai</a:t>
            </a:r>
            <a:r>
              <a:rPr lang="en-US" sz="1600" dirty="0">
                <a:latin typeface="Arial Rounded MT Bold" pitchFamily="34" charset="0"/>
              </a:rPr>
              <a:t> </a:t>
            </a:r>
            <a:r>
              <a:rPr lang="en-US" sz="1600" dirty="0" err="1">
                <a:latin typeface="Arial Rounded MT Bold" pitchFamily="34" charset="0"/>
              </a:rPr>
              <a:t>sarana</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memadamkan</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a:t>
            </a:r>
          </a:p>
          <a:p>
            <a:pPr marL="342900" indent="-342900" algn="just">
              <a:defRPr/>
            </a:pPr>
            <a:endParaRPr lang="en-US" sz="1600" dirty="0">
              <a:latin typeface="Arial Rounded MT Bold" pitchFamily="34" charset="0"/>
            </a:endParaRPr>
          </a:p>
          <a:p>
            <a:pPr marL="342900" indent="-342900" algn="just">
              <a:buFontTx/>
              <a:buAutoNum type="arabicPeriod" startAt="2"/>
              <a:defRPr/>
            </a:pPr>
            <a:r>
              <a:rPr lang="en-US" sz="1600" dirty="0">
                <a:latin typeface="Arial Rounded MT Bold" pitchFamily="34" charset="0"/>
              </a:rPr>
              <a:t>MACAM SISTEM HIDRAN KEBAKARAN :</a:t>
            </a:r>
          </a:p>
          <a:p>
            <a:pPr marL="342900" indent="-342900" algn="just">
              <a:defRPr/>
            </a:pPr>
            <a:r>
              <a:rPr lang="en-US" sz="1600" dirty="0">
                <a:latin typeface="Arial Rounded MT Bold" pitchFamily="34" charset="0"/>
              </a:rPr>
              <a:t>	</a:t>
            </a:r>
            <a:r>
              <a:rPr lang="en-US" sz="1600" dirty="0" err="1">
                <a:latin typeface="Arial Rounded MT Bold" pitchFamily="34" charset="0"/>
              </a:rPr>
              <a:t>Menurut</a:t>
            </a:r>
            <a:r>
              <a:rPr lang="en-US" sz="1600" dirty="0">
                <a:latin typeface="Arial Rounded MT Bold" pitchFamily="34" charset="0"/>
              </a:rPr>
              <a:t> </a:t>
            </a:r>
            <a:r>
              <a:rPr lang="en-US" sz="1600" dirty="0" err="1">
                <a:latin typeface="Arial Rounded MT Bold" pitchFamily="34" charset="0"/>
              </a:rPr>
              <a:t>tempat</a:t>
            </a:r>
            <a:r>
              <a:rPr lang="en-US" sz="1600" dirty="0">
                <a:latin typeface="Arial Rounded MT Bold" pitchFamily="34" charset="0"/>
              </a:rPr>
              <a:t>/</a:t>
            </a:r>
            <a:r>
              <a:rPr lang="en-US" sz="1600" dirty="0" err="1">
                <a:latin typeface="Arial Rounded MT Bold" pitchFamily="34" charset="0"/>
              </a:rPr>
              <a:t>lokasinya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dibagi</a:t>
            </a:r>
            <a:r>
              <a:rPr lang="en-US" sz="1600" dirty="0">
                <a:latin typeface="Arial Rounded MT Bold" pitchFamily="34" charset="0"/>
              </a:rPr>
              <a:t> </a:t>
            </a:r>
            <a:r>
              <a:rPr lang="en-US" sz="1600" dirty="0" err="1">
                <a:latin typeface="Arial Rounded MT Bold" pitchFamily="34" charset="0"/>
              </a:rPr>
              <a:t>menjadi</a:t>
            </a:r>
            <a:r>
              <a:rPr lang="en-US" sz="1600" dirty="0">
                <a:latin typeface="Arial Rounded MT Bold" pitchFamily="34" charset="0"/>
              </a:rPr>
              <a:t> 3 </a:t>
            </a:r>
            <a:r>
              <a:rPr lang="en-US" sz="1600" dirty="0" err="1">
                <a:latin typeface="Arial Rounded MT Bold" pitchFamily="34" charset="0"/>
              </a:rPr>
              <a:t>macam</a:t>
            </a:r>
            <a:r>
              <a:rPr lang="en-US" sz="1600" dirty="0">
                <a:latin typeface="Arial Rounded MT Bold" pitchFamily="34" charset="0"/>
              </a:rPr>
              <a:t>, </a:t>
            </a:r>
            <a:r>
              <a:rPr lang="en-US" sz="1600" dirty="0" err="1">
                <a:latin typeface="Arial Rounded MT Bold" pitchFamily="34" charset="0"/>
              </a:rPr>
              <a:t>yakni</a:t>
            </a:r>
            <a:r>
              <a:rPr lang="en-US" sz="1600" dirty="0">
                <a:latin typeface="Arial Rounded MT Bold" pitchFamily="34" charset="0"/>
              </a:rPr>
              <a:t> :</a:t>
            </a:r>
          </a:p>
          <a:p>
            <a:pPr marL="342900" indent="-342900" algn="just">
              <a:defRPr/>
            </a:pPr>
            <a:endParaRPr lang="en-US" sz="1600" dirty="0">
              <a:latin typeface="Arial Rounded MT Bold" pitchFamily="34" charset="0"/>
            </a:endParaRPr>
          </a:p>
          <a:p>
            <a:pPr marL="342900" indent="-342900" algn="just">
              <a:defRPr/>
            </a:pPr>
            <a:r>
              <a:rPr lang="en-US" sz="1600" dirty="0">
                <a:latin typeface="Arial Rounded MT Bold" pitchFamily="34" charset="0"/>
              </a:rPr>
              <a:t>	a )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Gedung</a:t>
            </a:r>
            <a:r>
              <a:rPr lang="en-US" sz="1600" dirty="0">
                <a:latin typeface="Arial Rounded MT Bold" pitchFamily="34" charset="0"/>
              </a:rPr>
              <a:t> :</a:t>
            </a:r>
          </a:p>
          <a:p>
            <a:pPr marL="625475" indent="-625475" algn="just">
              <a:defRPr/>
            </a:pP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gedung</a:t>
            </a:r>
            <a:r>
              <a:rPr lang="en-US" sz="1600" dirty="0">
                <a:latin typeface="Arial Rounded MT Bold" pitchFamily="34" charset="0"/>
              </a:rPr>
              <a:t> </a:t>
            </a:r>
            <a:r>
              <a:rPr lang="en-US" sz="1600" dirty="0" err="1">
                <a:latin typeface="Arial Rounded MT Bold" pitchFamily="34" charset="0"/>
              </a:rPr>
              <a:t>ialah</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yang </a:t>
            </a:r>
            <a:r>
              <a:rPr lang="en-US" sz="1600" dirty="0" err="1">
                <a:latin typeface="Arial Rounded MT Bold" pitchFamily="34" charset="0"/>
              </a:rPr>
              <a:t>terletak</a:t>
            </a:r>
            <a:r>
              <a:rPr lang="en-US" sz="1600" dirty="0">
                <a:latin typeface="Arial Rounded MT Bold" pitchFamily="34" charset="0"/>
              </a:rPr>
              <a:t> </a:t>
            </a:r>
            <a:r>
              <a:rPr lang="en-US" sz="1600" dirty="0" err="1">
                <a:latin typeface="Arial Rounded MT Bold" pitchFamily="34" charset="0"/>
              </a:rPr>
              <a:t>atau</a:t>
            </a:r>
            <a:r>
              <a:rPr lang="en-US" sz="1600" dirty="0">
                <a:latin typeface="Arial Rounded MT Bold" pitchFamily="34" charset="0"/>
              </a:rPr>
              <a:t> </a:t>
            </a:r>
            <a:r>
              <a:rPr lang="en-US" sz="1600" dirty="0" err="1">
                <a:latin typeface="Arial Rounded MT Bold" pitchFamily="34" charset="0"/>
              </a:rPr>
              <a:t>dipasang</a:t>
            </a:r>
            <a:r>
              <a:rPr lang="en-US" sz="1600" dirty="0">
                <a:latin typeface="Arial Rounded MT Bold" pitchFamily="34" charset="0"/>
              </a:rPr>
              <a:t>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bangunan</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serta</a:t>
            </a:r>
            <a:r>
              <a:rPr lang="en-US" sz="1600" dirty="0">
                <a:latin typeface="Arial Rounded MT Bold" pitchFamily="34" charset="0"/>
              </a:rPr>
              <a:t> </a:t>
            </a:r>
            <a:r>
              <a:rPr lang="en-US" sz="1600" dirty="0" err="1">
                <a:latin typeface="Arial Rounded MT Bold" pitchFamily="34" charset="0"/>
              </a:rPr>
              <a:t>peralatannya</a:t>
            </a:r>
            <a:r>
              <a:rPr lang="en-US" sz="1600" dirty="0">
                <a:latin typeface="Arial Rounded MT Bold" pitchFamily="34" charset="0"/>
              </a:rPr>
              <a:t> </a:t>
            </a:r>
            <a:r>
              <a:rPr lang="en-US" sz="1600" dirty="0" err="1">
                <a:latin typeface="Arial Rounded MT Bold" pitchFamily="34" charset="0"/>
              </a:rPr>
              <a:t>disediakan</a:t>
            </a:r>
            <a:r>
              <a:rPr lang="en-US" sz="1600" dirty="0">
                <a:latin typeface="Arial Rounded MT Bold" pitchFamily="34" charset="0"/>
              </a:rPr>
              <a:t> </a:t>
            </a:r>
            <a:r>
              <a:rPr lang="en-US" sz="1600" dirty="0" err="1">
                <a:latin typeface="Arial Rounded MT Bold" pitchFamily="34" charset="0"/>
              </a:rPr>
              <a:t>serta</a:t>
            </a:r>
            <a:r>
              <a:rPr lang="en-US" sz="1600" dirty="0">
                <a:latin typeface="Arial Rounded MT Bold" pitchFamily="34" charset="0"/>
              </a:rPr>
              <a:t> </a:t>
            </a:r>
            <a:r>
              <a:rPr lang="en-US" sz="1600" dirty="0" err="1">
                <a:latin typeface="Arial Rounded MT Bold" pitchFamily="34" charset="0"/>
              </a:rPr>
              <a:t>dipasang</a:t>
            </a:r>
            <a:r>
              <a:rPr lang="en-US" sz="1600" dirty="0">
                <a:latin typeface="Arial Rounded MT Bold" pitchFamily="34" charset="0"/>
              </a:rPr>
              <a:t> </a:t>
            </a:r>
            <a:r>
              <a:rPr lang="en-US" sz="1600" dirty="0" err="1">
                <a:latin typeface="Arial Rounded MT Bold" pitchFamily="34" charset="0"/>
              </a:rPr>
              <a:t>oleh</a:t>
            </a:r>
            <a:r>
              <a:rPr lang="en-US" sz="1600" dirty="0">
                <a:latin typeface="Arial Rounded MT Bold" pitchFamily="34" charset="0"/>
              </a:rPr>
              <a:t> </a:t>
            </a:r>
            <a:r>
              <a:rPr lang="en-US" sz="1600" dirty="0" err="1">
                <a:latin typeface="Arial Rounded MT Bold" pitchFamily="34" charset="0"/>
              </a:rPr>
              <a:t>pihak</a:t>
            </a:r>
            <a:r>
              <a:rPr lang="en-US" sz="1600" dirty="0">
                <a:latin typeface="Arial Rounded MT Bold" pitchFamily="34" charset="0"/>
              </a:rPr>
              <a:t> </a:t>
            </a:r>
            <a:r>
              <a:rPr lang="en-US" sz="1600" dirty="0" err="1">
                <a:latin typeface="Arial Rounded MT Bold" pitchFamily="34" charset="0"/>
              </a:rPr>
              <a:t>bangunan</a:t>
            </a:r>
            <a:r>
              <a:rPr lang="en-US" sz="1600" dirty="0">
                <a:latin typeface="Arial Rounded MT Bold" pitchFamily="34" charset="0"/>
              </a:rPr>
              <a:t>/</a:t>
            </a:r>
            <a:r>
              <a:rPr lang="en-US" sz="1600" dirty="0" err="1">
                <a:latin typeface="Arial Rounded MT Bold" pitchFamily="34" charset="0"/>
              </a:rPr>
              <a:t>gedung</a:t>
            </a:r>
            <a:r>
              <a:rPr lang="en-US" sz="1600" dirty="0">
                <a:latin typeface="Arial Rounded MT Bold" pitchFamily="34" charset="0"/>
              </a:rPr>
              <a:t> </a:t>
            </a:r>
            <a:r>
              <a:rPr lang="en-US" sz="1600" dirty="0" err="1">
                <a:latin typeface="Arial Rounded MT Bold" pitchFamily="34" charset="0"/>
              </a:rPr>
              <a:t>tersebut</a:t>
            </a:r>
            <a:endParaRPr lang="en-US" sz="1600" dirty="0">
              <a:latin typeface="Arial Rounded MT Bold" pitchFamily="34" charset="0"/>
            </a:endParaRPr>
          </a:p>
          <a:p>
            <a:pPr marL="625475" indent="-625475" algn="just">
              <a:defRPr/>
            </a:pPr>
            <a:endParaRPr lang="en-US" sz="1600" dirty="0">
              <a:latin typeface="Arial Rounded MT Bold" pitchFamily="34" charset="0"/>
            </a:endParaRPr>
          </a:p>
          <a:p>
            <a:pPr marL="625475" indent="-625475" algn="just">
              <a:defRPr/>
            </a:pP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jenis</a:t>
            </a:r>
            <a:r>
              <a:rPr lang="en-US" sz="1600" dirty="0">
                <a:latin typeface="Arial Rounded MT Bold" pitchFamily="34" charset="0"/>
              </a:rPr>
              <a:t>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sesuai</a:t>
            </a:r>
            <a:r>
              <a:rPr lang="en-US" sz="1600" dirty="0">
                <a:latin typeface="Arial Rounded MT Bold" pitchFamily="34" charset="0"/>
              </a:rPr>
              <a:t> </a:t>
            </a:r>
            <a:r>
              <a:rPr lang="en-US" sz="1600" dirty="0" err="1">
                <a:latin typeface="Arial Rounded MT Bold" pitchFamily="34" charset="0"/>
              </a:rPr>
              <a:t>penggunaannya</a:t>
            </a:r>
            <a:r>
              <a:rPr lang="en-US" sz="1600" dirty="0">
                <a:latin typeface="Arial Rounded MT Bold" pitchFamily="34" charset="0"/>
              </a:rPr>
              <a:t>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klasifikasikan</a:t>
            </a:r>
            <a:r>
              <a:rPr lang="en-US" sz="1600" dirty="0">
                <a:latin typeface="Arial Rounded MT Bold" pitchFamily="34" charset="0"/>
              </a:rPr>
              <a:t> </a:t>
            </a:r>
            <a:r>
              <a:rPr lang="en-US" sz="1600" dirty="0" err="1">
                <a:latin typeface="Arial Rounded MT Bold" pitchFamily="34" charset="0"/>
              </a:rPr>
              <a:t>ke</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3 </a:t>
            </a:r>
            <a:r>
              <a:rPr lang="en-US" sz="1600" dirty="0" err="1">
                <a:latin typeface="Arial Rounded MT Bold" pitchFamily="34" charset="0"/>
              </a:rPr>
              <a:t>kelompok</a:t>
            </a:r>
            <a:r>
              <a:rPr lang="en-US" sz="1600" dirty="0">
                <a:latin typeface="Arial Rounded MT Bold" pitchFamily="34" charset="0"/>
              </a:rPr>
              <a:t> </a:t>
            </a:r>
            <a:r>
              <a:rPr lang="en-US" sz="1600" dirty="0" err="1">
                <a:latin typeface="Arial Rounded MT Bold" pitchFamily="34" charset="0"/>
              </a:rPr>
              <a:t>sebagai</a:t>
            </a:r>
            <a:r>
              <a:rPr lang="en-US" sz="1600" dirty="0">
                <a:latin typeface="Arial Rounded MT Bold" pitchFamily="34" charset="0"/>
              </a:rPr>
              <a:t> </a:t>
            </a:r>
            <a:r>
              <a:rPr lang="en-US" sz="1600" dirty="0" err="1">
                <a:latin typeface="Arial Rounded MT Bold" pitchFamily="34" charset="0"/>
              </a:rPr>
              <a:t>berikut</a:t>
            </a:r>
            <a:r>
              <a:rPr lang="en-US" sz="1600" dirty="0">
                <a:latin typeface="Arial Rounded MT Bold" pitchFamily="34" charset="0"/>
              </a:rPr>
              <a:t> :</a:t>
            </a:r>
          </a:p>
          <a:p>
            <a:pPr marL="625475" indent="-625475" algn="just">
              <a:defRPr/>
            </a:pPr>
            <a:r>
              <a:rPr lang="en-US" sz="1600" dirty="0">
                <a:latin typeface="Arial Rounded MT Bold" pitchFamily="34" charset="0"/>
              </a:rPr>
              <a:t>	</a:t>
            </a:r>
          </a:p>
          <a:p>
            <a:pPr marL="625475" algn="just">
              <a:buFont typeface="+mj-lt"/>
              <a:buAutoNum type="arabicParenR"/>
              <a:defRPr/>
            </a:pP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Kelas</a:t>
            </a:r>
            <a:r>
              <a:rPr lang="en-US" sz="1600" dirty="0">
                <a:latin typeface="Arial Rounded MT Bold" pitchFamily="34" charset="0"/>
              </a:rPr>
              <a:t> 1 :</a:t>
            </a:r>
          </a:p>
          <a:p>
            <a:pPr marL="898525" indent="-273050" algn="just">
              <a:defRPr/>
            </a:pPr>
            <a:r>
              <a:rPr lang="en-US" sz="1600" dirty="0">
                <a:latin typeface="Arial Rounded MT Bold" pitchFamily="34" charset="0"/>
              </a:rPr>
              <a:t>	</a:t>
            </a:r>
            <a:r>
              <a:rPr lang="en-US" sz="1600" dirty="0" err="1">
                <a:latin typeface="Arial Rounded MT Bold" pitchFamily="34" charset="0"/>
              </a:rPr>
              <a:t>Ialah</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yang </a:t>
            </a:r>
            <a:r>
              <a:rPr lang="en-US" sz="1600" dirty="0" err="1">
                <a:latin typeface="Arial Rounded MT Bold" pitchFamily="34" charset="0"/>
              </a:rPr>
              <a:t>dilengkapi</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slang </a:t>
            </a:r>
            <a:r>
              <a:rPr lang="en-US" sz="1600" dirty="0" err="1">
                <a:latin typeface="Arial Rounded MT Bold" pitchFamily="34" charset="0"/>
              </a:rPr>
              <a:t>berdiameter</a:t>
            </a:r>
            <a:r>
              <a:rPr lang="en-US" sz="1600" dirty="0">
                <a:latin typeface="Arial Rounded MT Bold" pitchFamily="34" charset="0"/>
              </a:rPr>
              <a:t>  2</a:t>
            </a:r>
            <a:r>
              <a:rPr lang="en-US" sz="1600" b="1" dirty="0">
                <a:latin typeface="Arial Rounded MT Bold" pitchFamily="34" charset="0"/>
              </a:rPr>
              <a:t>½  </a:t>
            </a:r>
            <a:r>
              <a:rPr lang="en-US" sz="1600" dirty="0" err="1">
                <a:latin typeface="Arial Rounded MT Bold" pitchFamily="34" charset="0"/>
              </a:rPr>
              <a:t>inci</a:t>
            </a:r>
            <a:r>
              <a:rPr lang="en-US" sz="1600" dirty="0">
                <a:latin typeface="Arial Rounded MT Bold" pitchFamily="34" charset="0"/>
              </a:rPr>
              <a:t>, yang </a:t>
            </a:r>
            <a:r>
              <a:rPr lang="en-US" sz="1600" dirty="0" err="1">
                <a:latin typeface="Arial Rounded MT Bold" pitchFamily="34" charset="0"/>
              </a:rPr>
              <a:t>penggunaanya</a:t>
            </a:r>
            <a:r>
              <a:rPr lang="en-US" sz="1600" dirty="0">
                <a:latin typeface="Arial Rounded MT Bold" pitchFamily="34" charset="0"/>
              </a:rPr>
              <a:t> </a:t>
            </a:r>
            <a:r>
              <a:rPr lang="en-US" sz="1600" dirty="0" err="1">
                <a:latin typeface="Arial Rounded MT Bold" pitchFamily="34" charset="0"/>
              </a:rPr>
              <a:t>diperuntukkan</a:t>
            </a:r>
            <a:r>
              <a:rPr lang="en-US" sz="1600" dirty="0">
                <a:latin typeface="Arial Rounded MT Bold" pitchFamily="34" charset="0"/>
              </a:rPr>
              <a:t> </a:t>
            </a:r>
            <a:r>
              <a:rPr lang="en-US" sz="1600" dirty="0" err="1">
                <a:latin typeface="Arial Rounded MT Bold" pitchFamily="34" charset="0"/>
              </a:rPr>
              <a:t>secara</a:t>
            </a:r>
            <a:r>
              <a:rPr lang="en-US" sz="1600" dirty="0">
                <a:latin typeface="Arial Rounded MT Bold" pitchFamily="34" charset="0"/>
              </a:rPr>
              <a:t> </a:t>
            </a:r>
            <a:r>
              <a:rPr lang="en-US" sz="1600" dirty="0" err="1">
                <a:latin typeface="Arial Rounded MT Bold" pitchFamily="34" charset="0"/>
              </a:rPr>
              <a:t>khusus</a:t>
            </a:r>
            <a:r>
              <a:rPr lang="en-US" sz="1600" dirty="0">
                <a:latin typeface="Arial Rounded MT Bold" pitchFamily="34" charset="0"/>
              </a:rPr>
              <a:t> </a:t>
            </a:r>
            <a:r>
              <a:rPr lang="en-US" sz="1600" dirty="0" err="1">
                <a:latin typeface="Arial Rounded MT Bold" pitchFamily="34" charset="0"/>
              </a:rPr>
              <a:t>bagi</a:t>
            </a:r>
            <a:r>
              <a:rPr lang="en-US" sz="1600" dirty="0">
                <a:latin typeface="Arial Rounded MT Bold" pitchFamily="34" charset="0"/>
              </a:rPr>
              <a:t> </a:t>
            </a:r>
            <a:r>
              <a:rPr lang="en-US" sz="1600" dirty="0" err="1">
                <a:latin typeface="Arial Rounded MT Bold" pitchFamily="34" charset="0"/>
              </a:rPr>
              <a:t>petugas</a:t>
            </a:r>
            <a:r>
              <a:rPr lang="en-US" sz="1600" dirty="0">
                <a:latin typeface="Arial Rounded MT Bold" pitchFamily="34" charset="0"/>
              </a:rPr>
              <a:t> </a:t>
            </a:r>
            <a:r>
              <a:rPr lang="en-US" sz="1600" dirty="0" err="1">
                <a:latin typeface="Arial Rounded MT Bold" pitchFamily="34" charset="0"/>
              </a:rPr>
              <a:t>pemadam</a:t>
            </a:r>
            <a:r>
              <a:rPr lang="en-US" sz="1600" dirty="0">
                <a:latin typeface="Arial Rounded MT Bold" pitchFamily="34" charset="0"/>
              </a:rPr>
              <a:t> </a:t>
            </a:r>
            <a:r>
              <a:rPr lang="en-US" sz="1600" dirty="0" err="1">
                <a:latin typeface="Arial Rounded MT Bold" pitchFamily="34" charset="0"/>
              </a:rPr>
              <a:t>atau</a:t>
            </a:r>
            <a:r>
              <a:rPr lang="en-US" sz="1600" dirty="0">
                <a:latin typeface="Arial Rounded MT Bold" pitchFamily="34" charset="0"/>
              </a:rPr>
              <a:t> </a:t>
            </a:r>
            <a:r>
              <a:rPr lang="en-US" sz="1600" dirty="0" err="1">
                <a:latin typeface="Arial Rounded MT Bold" pitchFamily="34" charset="0"/>
              </a:rPr>
              <a:t>orang</a:t>
            </a:r>
            <a:r>
              <a:rPr lang="en-US" sz="1600" dirty="0">
                <a:latin typeface="Arial Rounded MT Bold" pitchFamily="34" charset="0"/>
              </a:rPr>
              <a:t> yang </a:t>
            </a:r>
            <a:r>
              <a:rPr lang="en-US" sz="1600" dirty="0" err="1">
                <a:latin typeface="Arial Rounded MT Bold" pitchFamily="34" charset="0"/>
              </a:rPr>
              <a:t>telatih</a:t>
            </a:r>
            <a:r>
              <a:rPr lang="en-US" sz="1600" dirty="0">
                <a:latin typeface="Arial Rounded MT Bold" pitchFamily="34" charset="0"/>
              </a:rPr>
              <a:t>.</a:t>
            </a:r>
            <a:endParaRPr lang="en-US" sz="1600" b="1" dirty="0">
              <a:latin typeface="Arial Rounded MT Bold" pitchFamily="34" charset="0"/>
            </a:endParaRPr>
          </a:p>
          <a:p>
            <a:pPr marL="625475" algn="just">
              <a:tabLst>
                <a:tab pos="898525" algn="l"/>
              </a:tabLst>
              <a:defRPr/>
            </a:pPr>
            <a:r>
              <a:rPr lang="en-US" sz="1600" dirty="0">
                <a:latin typeface="Arial Rounded MT Bold" pitchFamily="34" charset="0"/>
              </a:rPr>
              <a:t>	</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428625"/>
            <a:ext cx="8358187" cy="2062163"/>
          </a:xfrm>
          <a:prstGeom prst="rect">
            <a:avLst/>
          </a:prstGeom>
        </p:spPr>
        <p:txBody>
          <a:bodyPr>
            <a:spAutoFit/>
          </a:bodyPr>
          <a:lstStyle/>
          <a:p>
            <a:pPr marL="533400" indent="-533400" algn="just">
              <a:defRPr/>
            </a:pPr>
            <a:r>
              <a:rPr lang="en-US" sz="1600" dirty="0">
                <a:latin typeface="Arial Rounded MT Bold" pitchFamily="34" charset="0"/>
              </a:rPr>
              <a:t>	2)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kelas</a:t>
            </a:r>
            <a:r>
              <a:rPr lang="en-US" sz="1600" dirty="0">
                <a:latin typeface="Arial Rounded MT Bold" pitchFamily="34" charset="0"/>
              </a:rPr>
              <a:t> II :</a:t>
            </a:r>
          </a:p>
          <a:p>
            <a:pPr marL="808038" indent="-808038" algn="just">
              <a:defRPr/>
            </a:pPr>
            <a:r>
              <a:rPr lang="en-US" sz="1600" dirty="0">
                <a:latin typeface="Arial Rounded MT Bold" pitchFamily="34" charset="0"/>
              </a:rPr>
              <a:t>	</a:t>
            </a:r>
            <a:r>
              <a:rPr lang="en-US" sz="1600" dirty="0" err="1">
                <a:latin typeface="Arial Rounded MT Bold" pitchFamily="34" charset="0"/>
              </a:rPr>
              <a:t>Ialah</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yang </a:t>
            </a:r>
            <a:r>
              <a:rPr lang="en-US" sz="1600" dirty="0" err="1">
                <a:latin typeface="Arial Rounded MT Bold" pitchFamily="34" charset="0"/>
              </a:rPr>
              <a:t>dilengkapi</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slang </a:t>
            </a:r>
            <a:r>
              <a:rPr lang="en-US" sz="1600" dirty="0" err="1">
                <a:latin typeface="Arial Rounded MT Bold" pitchFamily="34" charset="0"/>
              </a:rPr>
              <a:t>berdiameter</a:t>
            </a:r>
            <a:r>
              <a:rPr lang="en-US" sz="1600" dirty="0">
                <a:latin typeface="Arial Rounded MT Bold" pitchFamily="34" charset="0"/>
              </a:rPr>
              <a:t> 1</a:t>
            </a:r>
            <a:r>
              <a:rPr lang="en-US" sz="1600" b="1" dirty="0">
                <a:latin typeface="Arial Rounded MT Bold" pitchFamily="34" charset="0"/>
              </a:rPr>
              <a:t>½ </a:t>
            </a:r>
            <a:r>
              <a:rPr lang="en-US" sz="1600" dirty="0" err="1">
                <a:latin typeface="Arial Rounded MT Bold" pitchFamily="34" charset="0"/>
              </a:rPr>
              <a:t>inci</a:t>
            </a:r>
            <a:r>
              <a:rPr lang="en-US" sz="1600" dirty="0">
                <a:latin typeface="Arial Rounded MT Bold" pitchFamily="34" charset="0"/>
              </a:rPr>
              <a:t> , yang </a:t>
            </a:r>
            <a:r>
              <a:rPr lang="en-US" sz="1600" dirty="0" err="1">
                <a:latin typeface="Arial Rounded MT Bold" pitchFamily="34" charset="0"/>
              </a:rPr>
              <a:t>penggunaannya</a:t>
            </a:r>
            <a:r>
              <a:rPr lang="en-US" sz="1600" dirty="0">
                <a:latin typeface="Arial Rounded MT Bold" pitchFamily="34" charset="0"/>
              </a:rPr>
              <a:t> </a:t>
            </a:r>
            <a:r>
              <a:rPr lang="en-US" sz="1600" dirty="0" err="1">
                <a:latin typeface="Arial Rounded MT Bold" pitchFamily="34" charset="0"/>
              </a:rPr>
              <a:t>diperuntukkan</a:t>
            </a:r>
            <a:r>
              <a:rPr lang="en-US" sz="1600" dirty="0">
                <a:latin typeface="Arial Rounded MT Bold" pitchFamily="34" charset="0"/>
              </a:rPr>
              <a:t> </a:t>
            </a:r>
            <a:r>
              <a:rPr lang="en-US" sz="1600" dirty="0" err="1">
                <a:latin typeface="Arial Rounded MT Bold" pitchFamily="34" charset="0"/>
              </a:rPr>
              <a:t>penghuni</a:t>
            </a:r>
            <a:r>
              <a:rPr lang="en-US" sz="1600" dirty="0">
                <a:latin typeface="Arial Rounded MT Bold" pitchFamily="34" charset="0"/>
              </a:rPr>
              <a:t> </a:t>
            </a:r>
            <a:r>
              <a:rPr lang="en-US" sz="1600" dirty="0" err="1">
                <a:latin typeface="Arial Rounded MT Bold" pitchFamily="34" charset="0"/>
              </a:rPr>
              <a:t>gedung</a:t>
            </a:r>
            <a:r>
              <a:rPr lang="en-US" sz="1600" dirty="0">
                <a:latin typeface="Arial Rounded MT Bold" pitchFamily="34" charset="0"/>
              </a:rPr>
              <a:t> </a:t>
            </a:r>
            <a:r>
              <a:rPr lang="en-US" sz="1600" dirty="0" err="1">
                <a:latin typeface="Arial Rounded MT Bold" pitchFamily="34" charset="0"/>
              </a:rPr>
              <a:t>atau</a:t>
            </a:r>
            <a:r>
              <a:rPr lang="en-US" sz="1600" dirty="0">
                <a:latin typeface="Arial Rounded MT Bold" pitchFamily="34" charset="0"/>
              </a:rPr>
              <a:t> </a:t>
            </a:r>
            <a:r>
              <a:rPr lang="en-US" sz="1600" dirty="0" err="1">
                <a:latin typeface="Arial Rounded MT Bold" pitchFamily="34" charset="0"/>
              </a:rPr>
              <a:t>petugas</a:t>
            </a:r>
            <a:r>
              <a:rPr lang="en-US" sz="1600" dirty="0">
                <a:latin typeface="Arial Rounded MT Bold" pitchFamily="34" charset="0"/>
              </a:rPr>
              <a:t> yang </a:t>
            </a:r>
            <a:r>
              <a:rPr lang="en-US" sz="1600" dirty="0" err="1">
                <a:latin typeface="Arial Rounded MT Bold" pitchFamily="34" charset="0"/>
              </a:rPr>
              <a:t>belum</a:t>
            </a:r>
            <a:r>
              <a:rPr lang="en-US" sz="1600" dirty="0">
                <a:latin typeface="Arial Rounded MT Bold" pitchFamily="34" charset="0"/>
              </a:rPr>
              <a:t> </a:t>
            </a:r>
            <a:r>
              <a:rPr lang="en-US" sz="1600" dirty="0" err="1">
                <a:latin typeface="Arial Rounded MT Bold" pitchFamily="34" charset="0"/>
              </a:rPr>
              <a:t>terlatih</a:t>
            </a:r>
            <a:r>
              <a:rPr lang="en-US" sz="1600" dirty="0">
                <a:latin typeface="Arial Rounded MT Bold" pitchFamily="34" charset="0"/>
              </a:rPr>
              <a:t>.</a:t>
            </a:r>
          </a:p>
          <a:p>
            <a:pPr marL="808038" indent="-808038" algn="just">
              <a:defRPr/>
            </a:pPr>
            <a:endParaRPr lang="en-US" sz="1600" b="1" dirty="0">
              <a:latin typeface="Arial Rounded MT Bold" pitchFamily="34" charset="0"/>
            </a:endParaRPr>
          </a:p>
          <a:p>
            <a:pPr marL="808038" indent="-808038" algn="just">
              <a:defRPr/>
            </a:pPr>
            <a:r>
              <a:rPr lang="en-US" sz="1600" b="1" dirty="0">
                <a:latin typeface="Arial Rounded MT Bold" pitchFamily="34" charset="0"/>
              </a:rPr>
              <a:t>          </a:t>
            </a:r>
            <a:r>
              <a:rPr lang="en-US" sz="1600" dirty="0">
                <a:latin typeface="Arial Rounded MT Bold" pitchFamily="34" charset="0"/>
              </a:rPr>
              <a:t>3)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kelas</a:t>
            </a:r>
            <a:r>
              <a:rPr lang="en-US" sz="1600" dirty="0">
                <a:latin typeface="Arial Rounded MT Bold" pitchFamily="34" charset="0"/>
              </a:rPr>
              <a:t> III :</a:t>
            </a:r>
          </a:p>
          <a:p>
            <a:pPr marL="808038" indent="-808038" algn="just">
              <a:defRPr/>
            </a:pPr>
            <a:r>
              <a:rPr lang="en-US" sz="1600" dirty="0">
                <a:latin typeface="Arial Rounded MT Bold" pitchFamily="34" charset="0"/>
              </a:rPr>
              <a:t>	</a:t>
            </a:r>
            <a:r>
              <a:rPr lang="en-US" sz="1600" dirty="0" err="1">
                <a:latin typeface="Arial Rounded MT Bold" pitchFamily="34" charset="0"/>
              </a:rPr>
              <a:t>Ialah</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yang </a:t>
            </a:r>
            <a:r>
              <a:rPr lang="en-US" sz="1600" dirty="0" err="1">
                <a:latin typeface="Arial Rounded MT Bold" pitchFamily="34" charset="0"/>
              </a:rPr>
              <a:t>dilengkapi</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slang </a:t>
            </a:r>
            <a:r>
              <a:rPr lang="en-US" sz="1600" dirty="0" err="1">
                <a:latin typeface="Arial Rounded MT Bold" pitchFamily="34" charset="0"/>
              </a:rPr>
              <a:t>berdiameter</a:t>
            </a:r>
            <a:r>
              <a:rPr lang="en-US" sz="1600" dirty="0">
                <a:latin typeface="Arial Rounded MT Bold" pitchFamily="34" charset="0"/>
              </a:rPr>
              <a:t> </a:t>
            </a:r>
            <a:r>
              <a:rPr lang="en-US" sz="1600" dirty="0" err="1">
                <a:latin typeface="Arial Rounded MT Bold" pitchFamily="34" charset="0"/>
              </a:rPr>
              <a:t>gabungan</a:t>
            </a:r>
            <a:r>
              <a:rPr lang="en-US" sz="1600" dirty="0">
                <a:latin typeface="Arial Rounded MT Bold" pitchFamily="34" charset="0"/>
              </a:rPr>
              <a:t> </a:t>
            </a:r>
            <a:r>
              <a:rPr lang="en-US" sz="1600" dirty="0" err="1">
                <a:latin typeface="Arial Rounded MT Bold" pitchFamily="34" charset="0"/>
              </a:rPr>
              <a:t>antara</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kelas</a:t>
            </a:r>
            <a:r>
              <a:rPr lang="en-US" sz="1600" dirty="0">
                <a:latin typeface="Arial Rounded MT Bold" pitchFamily="34" charset="0"/>
              </a:rPr>
              <a:t> I </a:t>
            </a:r>
            <a:r>
              <a:rPr lang="en-US" sz="1600" dirty="0" err="1">
                <a:latin typeface="Arial Rounded MT Bold" pitchFamily="34" charset="0"/>
              </a:rPr>
              <a:t>dan</a:t>
            </a:r>
            <a:r>
              <a:rPr lang="en-US" sz="1600" dirty="0">
                <a:latin typeface="Arial Rounded MT Bold" pitchFamily="34" charset="0"/>
              </a:rPr>
              <a:t> II </a:t>
            </a:r>
            <a:r>
              <a:rPr lang="en-US" sz="1600" dirty="0" err="1">
                <a:latin typeface="Arial Rounded MT Bold" pitchFamily="34" charset="0"/>
              </a:rPr>
              <a:t>diatas</a:t>
            </a:r>
            <a:r>
              <a:rPr lang="en-US" sz="1600" dirty="0">
                <a:latin typeface="Arial Rounded MT Bold" pitchFamily="34" charset="0"/>
              </a:rPr>
              <a:t>.</a:t>
            </a:r>
            <a:endParaRPr lang="en-US" sz="1600" dirty="0"/>
          </a:p>
        </p:txBody>
      </p:sp>
      <p:pic>
        <p:nvPicPr>
          <p:cNvPr id="24579" name="Picture 31" descr="Zig 5"/>
          <p:cNvPicPr>
            <a:picLocks noChangeAspect="1" noChangeArrowheads="1"/>
          </p:cNvPicPr>
          <p:nvPr/>
        </p:nvPicPr>
        <p:blipFill>
          <a:blip r:embed="rId2"/>
          <a:srcRect r="12500" b="14925"/>
          <a:stretch>
            <a:fillRect/>
          </a:stretch>
        </p:blipFill>
        <p:spPr bwMode="auto">
          <a:xfrm>
            <a:off x="928688" y="2571750"/>
            <a:ext cx="7286625" cy="38576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428625"/>
            <a:ext cx="8286750" cy="6986588"/>
          </a:xfrm>
          <a:prstGeom prst="rect">
            <a:avLst/>
          </a:prstGeom>
        </p:spPr>
        <p:txBody>
          <a:bodyPr>
            <a:spAutoFit/>
          </a:bodyPr>
          <a:lstStyle/>
          <a:p>
            <a:pPr algn="just">
              <a:defRPr/>
            </a:pPr>
            <a:r>
              <a:rPr lang="en-US" sz="1600" dirty="0">
                <a:latin typeface="Arial Rounded MT Bold" pitchFamily="34" charset="0"/>
              </a:rPr>
              <a:t>b)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Halaman</a:t>
            </a:r>
            <a:r>
              <a:rPr lang="en-US" sz="1600" dirty="0">
                <a:latin typeface="Arial Rounded MT Bold" pitchFamily="34" charset="0"/>
              </a:rPr>
              <a:t> :</a:t>
            </a:r>
          </a:p>
          <a:p>
            <a:pPr marL="274638" indent="-274638" algn="just">
              <a:defRPr/>
            </a:pPr>
            <a:r>
              <a:rPr lang="en-US" sz="1600" dirty="0">
                <a:latin typeface="Arial Rounded MT Bold" pitchFamily="34" charset="0"/>
              </a:rPr>
              <a:t>	</a:t>
            </a:r>
            <a:r>
              <a:rPr lang="en-US" sz="1600" dirty="0" err="1">
                <a:latin typeface="Arial Rounded MT Bold" pitchFamily="34" charset="0"/>
              </a:rPr>
              <a:t>Hiidran</a:t>
            </a:r>
            <a:r>
              <a:rPr lang="en-US" sz="1600" dirty="0">
                <a:latin typeface="Arial Rounded MT Bold" pitchFamily="34" charset="0"/>
              </a:rPr>
              <a:t> </a:t>
            </a:r>
            <a:r>
              <a:rPr lang="en-US" sz="1600" dirty="0" err="1">
                <a:latin typeface="Arial Rounded MT Bold" pitchFamily="34" charset="0"/>
              </a:rPr>
              <a:t>halaman</a:t>
            </a:r>
            <a:r>
              <a:rPr lang="en-US" sz="1600" dirty="0">
                <a:latin typeface="Arial Rounded MT Bold" pitchFamily="34" charset="0"/>
              </a:rPr>
              <a:t> </a:t>
            </a:r>
            <a:r>
              <a:rPr lang="en-US" sz="1600" dirty="0" err="1">
                <a:latin typeface="Arial Rounded MT Bold" pitchFamily="34" charset="0"/>
              </a:rPr>
              <a:t>ialah</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yang </a:t>
            </a:r>
            <a:r>
              <a:rPr lang="en-US" sz="1600" dirty="0" err="1">
                <a:latin typeface="Arial Rounded MT Bold" pitchFamily="34" charset="0"/>
              </a:rPr>
              <a:t>terletak</a:t>
            </a:r>
            <a:r>
              <a:rPr lang="en-US" sz="1600" dirty="0">
                <a:latin typeface="Arial Rounded MT Bold" pitchFamily="34" charset="0"/>
              </a:rPr>
              <a:t> </a:t>
            </a:r>
            <a:r>
              <a:rPr lang="en-US" sz="1600" dirty="0" err="1">
                <a:latin typeface="Arial Rounded MT Bold" pitchFamily="34" charset="0"/>
              </a:rPr>
              <a:t>diluar</a:t>
            </a:r>
            <a:r>
              <a:rPr lang="en-US" sz="1600" dirty="0">
                <a:latin typeface="Arial Rounded MT Bold" pitchFamily="34" charset="0"/>
              </a:rPr>
              <a:t>/</a:t>
            </a:r>
            <a:r>
              <a:rPr lang="en-US" sz="1600" dirty="0" err="1">
                <a:latin typeface="Arial Rounded MT Bold" pitchFamily="34" charset="0"/>
              </a:rPr>
              <a:t>lingkungan</a:t>
            </a:r>
            <a:r>
              <a:rPr lang="en-US" sz="1600" dirty="0">
                <a:latin typeface="Arial Rounded MT Bold" pitchFamily="34" charset="0"/>
              </a:rPr>
              <a:t> </a:t>
            </a:r>
            <a:r>
              <a:rPr lang="en-US" sz="1600" dirty="0" err="1">
                <a:latin typeface="Arial Rounded MT Bold" pitchFamily="34" charset="0"/>
              </a:rPr>
              <a:t>bangunan</a:t>
            </a:r>
            <a:r>
              <a:rPr lang="en-US" sz="1600" dirty="0">
                <a:latin typeface="Arial Rounded MT Bold" pitchFamily="34" charset="0"/>
              </a:rPr>
              <a:t>, </a:t>
            </a:r>
            <a:r>
              <a:rPr lang="en-US" sz="1600" dirty="0" err="1">
                <a:latin typeface="Arial Rounded MT Bold" pitchFamily="34" charset="0"/>
              </a:rPr>
              <a:t>sedangkan</a:t>
            </a:r>
            <a:r>
              <a:rPr lang="en-US" sz="1600" dirty="0">
                <a:latin typeface="Arial Rounded MT Bold" pitchFamily="34" charset="0"/>
              </a:rPr>
              <a:t> </a:t>
            </a:r>
            <a:r>
              <a:rPr lang="en-US" sz="1600" dirty="0" err="1">
                <a:latin typeface="Arial Rounded MT Bold" pitchFamily="34" charset="0"/>
              </a:rPr>
              <a:t>instalasi</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peralatan</a:t>
            </a:r>
            <a:r>
              <a:rPr lang="en-US" sz="1600" dirty="0">
                <a:latin typeface="Arial Rounded MT Bold" pitchFamily="34" charset="0"/>
              </a:rPr>
              <a:t> </a:t>
            </a:r>
            <a:r>
              <a:rPr lang="en-US" sz="1600" dirty="0" err="1">
                <a:latin typeface="Arial Rounded MT Bold" pitchFamily="34" charset="0"/>
              </a:rPr>
              <a:t>serta</a:t>
            </a:r>
            <a:r>
              <a:rPr lang="en-US" sz="1600" dirty="0">
                <a:latin typeface="Arial Rounded MT Bold" pitchFamily="34" charset="0"/>
              </a:rPr>
              <a:t> </a:t>
            </a:r>
            <a:r>
              <a:rPr lang="en-US" sz="1600" dirty="0" err="1">
                <a:latin typeface="Arial Rounded MT Bold" pitchFamily="34" charset="0"/>
              </a:rPr>
              <a:t>sumber</a:t>
            </a:r>
            <a:r>
              <a:rPr lang="en-US" sz="1600" dirty="0">
                <a:latin typeface="Arial Rounded MT Bold" pitchFamily="34" charset="0"/>
              </a:rPr>
              <a:t> air </a:t>
            </a:r>
            <a:r>
              <a:rPr lang="en-US" sz="1600" dirty="0" err="1">
                <a:latin typeface="Arial Rounded MT Bold" pitchFamily="34" charset="0"/>
              </a:rPr>
              <a:t>disediakan</a:t>
            </a:r>
            <a:r>
              <a:rPr lang="en-US" sz="1600" dirty="0">
                <a:latin typeface="Arial Rounded MT Bold" pitchFamily="34" charset="0"/>
              </a:rPr>
              <a:t> </a:t>
            </a:r>
            <a:r>
              <a:rPr lang="en-US" sz="1600" dirty="0" err="1">
                <a:latin typeface="Arial Rounded MT Bold" pitchFamily="34" charset="0"/>
              </a:rPr>
              <a:t>oleh</a:t>
            </a:r>
            <a:r>
              <a:rPr lang="en-US" sz="1600" dirty="0">
                <a:latin typeface="Arial Rounded MT Bold" pitchFamily="34" charset="0"/>
              </a:rPr>
              <a:t> </a:t>
            </a:r>
            <a:r>
              <a:rPr lang="en-US" sz="1600" dirty="0" err="1">
                <a:latin typeface="Arial Rounded MT Bold" pitchFamily="34" charset="0"/>
              </a:rPr>
              <a:t>pihak</a:t>
            </a:r>
            <a:r>
              <a:rPr lang="en-US" sz="1600" dirty="0">
                <a:latin typeface="Arial Rounded MT Bold" pitchFamily="34" charset="0"/>
              </a:rPr>
              <a:t> </a:t>
            </a:r>
            <a:r>
              <a:rPr lang="en-US" sz="1600" dirty="0" err="1">
                <a:latin typeface="Arial Rounded MT Bold" pitchFamily="34" charset="0"/>
              </a:rPr>
              <a:t>pemilik</a:t>
            </a:r>
            <a:r>
              <a:rPr lang="en-US" sz="1600" dirty="0">
                <a:latin typeface="Arial Rounded MT Bold" pitchFamily="34" charset="0"/>
              </a:rPr>
              <a:t> </a:t>
            </a:r>
            <a:r>
              <a:rPr lang="en-US" sz="1600" dirty="0" err="1">
                <a:latin typeface="Arial Rounded MT Bold" pitchFamily="34" charset="0"/>
              </a:rPr>
              <a:t>bangunan</a:t>
            </a:r>
            <a:endParaRPr lang="en-US" sz="1600" dirty="0">
              <a:latin typeface="Arial Rounded MT Bold" pitchFamily="34" charset="0"/>
            </a:endParaRPr>
          </a:p>
          <a:p>
            <a:pPr marL="274638" indent="-274638" algn="just">
              <a:defRPr/>
            </a:pPr>
            <a:endParaRPr lang="en-US" sz="1600" dirty="0">
              <a:latin typeface="Arial Rounded MT Bold" pitchFamily="34" charset="0"/>
            </a:endParaRPr>
          </a:p>
          <a:p>
            <a:pPr marL="274638" indent="-274638" algn="just">
              <a:defRPr/>
            </a:pPr>
            <a:r>
              <a:rPr lang="en-US" sz="1600" dirty="0">
                <a:latin typeface="Arial Rounded MT Bold" pitchFamily="34" charset="0"/>
              </a:rPr>
              <a:t>c)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Kota :</a:t>
            </a:r>
          </a:p>
          <a:p>
            <a:pPr marL="274638" indent="-274638" algn="just">
              <a:defRPr/>
            </a:pP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kota</a:t>
            </a:r>
            <a:r>
              <a:rPr lang="en-US" sz="1600" dirty="0">
                <a:latin typeface="Arial Rounded MT Bold" pitchFamily="34" charset="0"/>
              </a:rPr>
              <a:t> </a:t>
            </a:r>
            <a:r>
              <a:rPr lang="en-US" sz="1600" dirty="0" err="1">
                <a:latin typeface="Arial Rounded MT Bold" pitchFamily="34" charset="0"/>
              </a:rPr>
              <a:t>ialah</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yang </a:t>
            </a:r>
            <a:r>
              <a:rPr lang="en-US" sz="1600" dirty="0" err="1">
                <a:latin typeface="Arial Rounded MT Bold" pitchFamily="34" charset="0"/>
              </a:rPr>
              <a:t>terpasang</a:t>
            </a:r>
            <a:r>
              <a:rPr lang="en-US" sz="1600" dirty="0">
                <a:latin typeface="Arial Rounded MT Bold" pitchFamily="34" charset="0"/>
              </a:rPr>
              <a:t> </a:t>
            </a:r>
            <a:r>
              <a:rPr lang="en-US" sz="1600" dirty="0" err="1">
                <a:latin typeface="Arial Rounded MT Bold" pitchFamily="34" charset="0"/>
              </a:rPr>
              <a:t>ditepi</a:t>
            </a:r>
            <a:r>
              <a:rPr lang="en-US" sz="1600" dirty="0">
                <a:latin typeface="Arial Rounded MT Bold" pitchFamily="34" charset="0"/>
              </a:rPr>
              <a:t>/</a:t>
            </a:r>
            <a:r>
              <a:rPr lang="en-US" sz="1600" dirty="0" err="1">
                <a:latin typeface="Arial Rounded MT Bold" pitchFamily="34" charset="0"/>
              </a:rPr>
              <a:t>sepanjang</a:t>
            </a:r>
            <a:r>
              <a:rPr lang="en-US" sz="1600" dirty="0">
                <a:latin typeface="Arial Rounded MT Bold" pitchFamily="34" charset="0"/>
              </a:rPr>
              <a:t> </a:t>
            </a:r>
            <a:r>
              <a:rPr lang="en-US" sz="1600" dirty="0" err="1">
                <a:latin typeface="Arial Rounded MT Bold" pitchFamily="34" charset="0"/>
              </a:rPr>
              <a:t>ialah</a:t>
            </a:r>
            <a:r>
              <a:rPr lang="en-US" sz="1600" dirty="0">
                <a:latin typeface="Arial Rounded MT Bold" pitchFamily="34" charset="0"/>
              </a:rPr>
              <a:t> </a:t>
            </a:r>
            <a:r>
              <a:rPr lang="en-US" sz="1600" dirty="0" err="1">
                <a:latin typeface="Arial Rounded MT Bold" pitchFamily="34" charset="0"/>
              </a:rPr>
              <a:t>jalan</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daerah</a:t>
            </a:r>
            <a:r>
              <a:rPr lang="en-US" sz="1600" dirty="0">
                <a:latin typeface="Arial Rounded MT Bold" pitchFamily="34" charset="0"/>
              </a:rPr>
              <a:t> </a:t>
            </a:r>
            <a:r>
              <a:rPr lang="en-US" sz="1600" dirty="0" err="1">
                <a:latin typeface="Arial Rounded MT Bold" pitchFamily="34" charset="0"/>
              </a:rPr>
              <a:t>perkotaan</a:t>
            </a:r>
            <a:r>
              <a:rPr lang="en-US" sz="1600" dirty="0">
                <a:latin typeface="Arial Rounded MT Bold" pitchFamily="34" charset="0"/>
              </a:rPr>
              <a:t> yang </a:t>
            </a:r>
            <a:r>
              <a:rPr lang="en-US" sz="1600" dirty="0" err="1">
                <a:latin typeface="Arial Rounded MT Bold" pitchFamily="34" charset="0"/>
              </a:rPr>
              <a:t>dipersiapkan</a:t>
            </a:r>
            <a:r>
              <a:rPr lang="en-US" sz="1600" dirty="0">
                <a:latin typeface="Arial Rounded MT Bold" pitchFamily="34" charset="0"/>
              </a:rPr>
              <a:t> </a:t>
            </a:r>
            <a:r>
              <a:rPr lang="en-US" sz="1600" dirty="0" err="1">
                <a:latin typeface="Arial Rounded MT Bold" pitchFamily="34" charset="0"/>
              </a:rPr>
              <a:t>sebagai</a:t>
            </a:r>
            <a:r>
              <a:rPr lang="en-US" sz="1600" dirty="0">
                <a:latin typeface="Arial Rounded MT Bold" pitchFamily="34" charset="0"/>
              </a:rPr>
              <a:t> </a:t>
            </a:r>
            <a:r>
              <a:rPr lang="en-US" sz="1600" dirty="0" err="1">
                <a:latin typeface="Arial Rounded MT Bold" pitchFamily="34" charset="0"/>
              </a:rPr>
              <a:t>prasarana</a:t>
            </a:r>
            <a:r>
              <a:rPr lang="en-US" sz="1600" dirty="0">
                <a:latin typeface="Arial Rounded MT Bold" pitchFamily="34" charset="0"/>
              </a:rPr>
              <a:t> </a:t>
            </a:r>
            <a:r>
              <a:rPr lang="en-US" sz="1600" dirty="0" err="1">
                <a:latin typeface="Arial Rounded MT Bold" pitchFamily="34" charset="0"/>
              </a:rPr>
              <a:t>kota</a:t>
            </a:r>
            <a:r>
              <a:rPr lang="en-US" sz="1600" dirty="0">
                <a:latin typeface="Arial Rounded MT Bold" pitchFamily="34" charset="0"/>
              </a:rPr>
              <a:t> </a:t>
            </a:r>
            <a:r>
              <a:rPr lang="en-US" sz="1600" dirty="0" err="1">
                <a:latin typeface="Arial Rounded MT Bold" pitchFamily="34" charset="0"/>
              </a:rPr>
              <a:t>oleh</a:t>
            </a:r>
            <a:r>
              <a:rPr lang="en-US" sz="1600" dirty="0">
                <a:latin typeface="Arial Rounded MT Bold" pitchFamily="34" charset="0"/>
              </a:rPr>
              <a:t> </a:t>
            </a:r>
            <a:r>
              <a:rPr lang="en-US" sz="1600" dirty="0" err="1">
                <a:latin typeface="Arial Rounded MT Bold" pitchFamily="34" charset="0"/>
              </a:rPr>
              <a:t>pemerintah</a:t>
            </a:r>
            <a:r>
              <a:rPr lang="en-US" sz="1600" dirty="0">
                <a:latin typeface="Arial Rounded MT Bold" pitchFamily="34" charset="0"/>
              </a:rPr>
              <a:t> </a:t>
            </a:r>
            <a:r>
              <a:rPr lang="en-US" sz="1600" dirty="0" err="1">
                <a:latin typeface="Arial Rounded MT Bold" pitchFamily="34" charset="0"/>
              </a:rPr>
              <a:t>daerah</a:t>
            </a:r>
            <a:r>
              <a:rPr lang="en-US" sz="1600" dirty="0">
                <a:latin typeface="Arial Rounded MT Bold" pitchFamily="34" charset="0"/>
              </a:rPr>
              <a:t> </a:t>
            </a:r>
            <a:r>
              <a:rPr lang="en-US" sz="1600" dirty="0" err="1">
                <a:latin typeface="Arial Rounded MT Bold" pitchFamily="34" charset="0"/>
              </a:rPr>
              <a:t>setempat</a:t>
            </a:r>
            <a:r>
              <a:rPr lang="en-US" sz="1600" dirty="0">
                <a:latin typeface="Arial Rounded MT Bold" pitchFamily="34" charset="0"/>
              </a:rPr>
              <a:t> </a:t>
            </a:r>
            <a:r>
              <a:rPr lang="en-US" sz="1600" dirty="0" err="1">
                <a:latin typeface="Arial Rounded MT Bold" pitchFamily="34" charset="0"/>
              </a:rPr>
              <a:t>guna</a:t>
            </a:r>
            <a:r>
              <a:rPr lang="en-US" sz="1600" dirty="0">
                <a:latin typeface="Arial Rounded MT Bold" pitchFamily="34" charset="0"/>
              </a:rPr>
              <a:t> </a:t>
            </a:r>
            <a:r>
              <a:rPr lang="en-US" sz="1600" dirty="0" err="1">
                <a:latin typeface="Arial Rounded MT Bold" pitchFamily="34" charset="0"/>
              </a:rPr>
              <a:t>menanggulangi</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Persedian</a:t>
            </a:r>
            <a:r>
              <a:rPr lang="en-US" sz="1600" dirty="0">
                <a:latin typeface="Arial Rounded MT Bold" pitchFamily="34" charset="0"/>
              </a:rPr>
              <a:t> air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jenis</a:t>
            </a:r>
            <a:r>
              <a:rPr lang="en-US" sz="1600" dirty="0">
                <a:latin typeface="Arial Rounded MT Bold" pitchFamily="34" charset="0"/>
              </a:rPr>
              <a:t>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dipasok</a:t>
            </a:r>
            <a:r>
              <a:rPr lang="en-US" sz="1600" dirty="0">
                <a:latin typeface="Arial Rounded MT Bold" pitchFamily="34" charset="0"/>
              </a:rPr>
              <a:t> </a:t>
            </a:r>
            <a:r>
              <a:rPr lang="en-US" sz="1600" dirty="0" err="1">
                <a:latin typeface="Arial Rounded MT Bold" pitchFamily="34" charset="0"/>
              </a:rPr>
              <a:t>oleh</a:t>
            </a:r>
            <a:r>
              <a:rPr lang="en-US" sz="1600" dirty="0">
                <a:latin typeface="Arial Rounded MT Bold" pitchFamily="34" charset="0"/>
              </a:rPr>
              <a:t> </a:t>
            </a:r>
            <a:r>
              <a:rPr lang="en-US" sz="1600" dirty="0" err="1">
                <a:latin typeface="Arial Rounded MT Bold" pitchFamily="34" charset="0"/>
              </a:rPr>
              <a:t>perusaahaan</a:t>
            </a:r>
            <a:r>
              <a:rPr lang="en-US" sz="1600" dirty="0">
                <a:latin typeface="Arial Rounded MT Bold" pitchFamily="34" charset="0"/>
              </a:rPr>
              <a:t> air </a:t>
            </a:r>
            <a:r>
              <a:rPr lang="en-US" sz="1600" dirty="0" err="1">
                <a:latin typeface="Arial Rounded MT Bold" pitchFamily="34" charset="0"/>
              </a:rPr>
              <a:t>minum</a:t>
            </a:r>
            <a:r>
              <a:rPr lang="en-US" sz="1600" dirty="0">
                <a:latin typeface="Arial Rounded MT Bold" pitchFamily="34" charset="0"/>
              </a:rPr>
              <a:t> (PDAM) </a:t>
            </a:r>
            <a:r>
              <a:rPr lang="en-US" sz="1600" dirty="0" err="1">
                <a:latin typeface="Arial Rounded MT Bold" pitchFamily="34" charset="0"/>
              </a:rPr>
              <a:t>setempat</a:t>
            </a:r>
            <a:r>
              <a:rPr lang="en-US" sz="1600" dirty="0">
                <a:latin typeface="Arial Rounded MT Bold" pitchFamily="34" charset="0"/>
              </a:rPr>
              <a:t>.</a:t>
            </a:r>
          </a:p>
          <a:p>
            <a:pPr marL="274638" indent="-274638" algn="just">
              <a:defRPr/>
            </a:pPr>
            <a:endParaRPr lang="en-US" sz="1600" dirty="0">
              <a:latin typeface="Arial Rounded MT Bold" pitchFamily="34" charset="0"/>
            </a:endParaRPr>
          </a:p>
          <a:p>
            <a:pPr marL="274638" indent="-274638" algn="just">
              <a:defRPr/>
            </a:pPr>
            <a:r>
              <a:rPr lang="en-US" sz="1600" dirty="0">
                <a:latin typeface="Arial Rounded MT Bold" pitchFamily="34" charset="0"/>
              </a:rPr>
              <a:t>3. BAGIAN-BAGIAN DARI SISTEM HIDRAN KEBAKARAN</a:t>
            </a:r>
          </a:p>
          <a:p>
            <a:pPr marL="274638" indent="-274638" algn="just">
              <a:defRPr/>
            </a:pPr>
            <a:endParaRPr lang="en-US" sz="1600" dirty="0">
              <a:latin typeface="Arial Rounded MT Bold" pitchFamily="34" charset="0"/>
            </a:endParaRPr>
          </a:p>
          <a:p>
            <a:pPr marL="274638" indent="-274638" algn="just">
              <a:defRPr/>
            </a:pPr>
            <a:r>
              <a:rPr lang="en-US" sz="1600" dirty="0">
                <a:latin typeface="Arial Rounded MT Bold" pitchFamily="34" charset="0"/>
              </a:rPr>
              <a:t>	a) </a:t>
            </a:r>
            <a:r>
              <a:rPr lang="en-US" sz="1600" dirty="0" err="1">
                <a:latin typeface="Arial Rounded MT Bold" pitchFamily="34" charset="0"/>
              </a:rPr>
              <a:t>Persedian</a:t>
            </a:r>
            <a:r>
              <a:rPr lang="en-US" sz="1600" dirty="0">
                <a:latin typeface="Arial Rounded MT Bold" pitchFamily="34" charset="0"/>
              </a:rPr>
              <a:t> air :</a:t>
            </a:r>
          </a:p>
          <a:p>
            <a:pPr marL="1158875" indent="-168275" algn="just">
              <a:buFontTx/>
              <a:buChar char="-"/>
              <a:tabLst>
                <a:tab pos="898525" algn="l"/>
              </a:tabLst>
              <a:defRPr/>
            </a:pPr>
            <a:r>
              <a:rPr lang="en-US" sz="1600" dirty="0" err="1">
                <a:latin typeface="Arial Rounded MT Bold" pitchFamily="34" charset="0"/>
              </a:rPr>
              <a:t>Sumber</a:t>
            </a:r>
            <a:r>
              <a:rPr lang="en-US" sz="1600" dirty="0">
                <a:latin typeface="Arial Rounded MT Bold" pitchFamily="34" charset="0"/>
              </a:rPr>
              <a:t> air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memasok</a:t>
            </a:r>
            <a:r>
              <a:rPr lang="en-US" sz="1600" dirty="0">
                <a:latin typeface="Arial Rounded MT Bold" pitchFamily="34" charset="0"/>
              </a:rPr>
              <a:t> </a:t>
            </a:r>
            <a:r>
              <a:rPr lang="en-US" sz="1600" dirty="0" err="1">
                <a:latin typeface="Arial Rounded MT Bold" pitchFamily="34" charset="0"/>
              </a:rPr>
              <a:t>kebutuhan</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berasal</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PDAM, </a:t>
            </a:r>
            <a:r>
              <a:rPr lang="en-US" sz="1600" dirty="0" err="1">
                <a:latin typeface="Arial Rounded MT Bold" pitchFamily="34" charset="0"/>
              </a:rPr>
              <a:t>sumur</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artesis</a:t>
            </a:r>
            <a:r>
              <a:rPr lang="en-US" sz="1600" dirty="0">
                <a:latin typeface="Arial Rounded MT Bold" pitchFamily="34" charset="0"/>
              </a:rPr>
              <a:t>) </a:t>
            </a:r>
            <a:r>
              <a:rPr lang="en-US" sz="1600" dirty="0" err="1">
                <a:latin typeface="Arial Rounded MT Bold" pitchFamily="34" charset="0"/>
              </a:rPr>
              <a:t>atau</a:t>
            </a:r>
            <a:r>
              <a:rPr lang="en-US" sz="1600" dirty="0">
                <a:latin typeface="Arial Rounded MT Bold" pitchFamily="34" charset="0"/>
              </a:rPr>
              <a:t> </a:t>
            </a:r>
            <a:r>
              <a:rPr lang="en-US" sz="1600" dirty="0" err="1">
                <a:latin typeface="Arial Rounded MT Bold" pitchFamily="34" charset="0"/>
              </a:rPr>
              <a:t>kedua-duanya</a:t>
            </a:r>
            <a:r>
              <a:rPr lang="en-US" sz="1600" dirty="0">
                <a:latin typeface="Arial Rounded MT Bold" pitchFamily="34" charset="0"/>
              </a:rPr>
              <a:t>.</a:t>
            </a:r>
          </a:p>
          <a:p>
            <a:pPr marL="1158875" indent="-168275" algn="just">
              <a:buFontTx/>
              <a:buChar char="-"/>
              <a:tabLst>
                <a:tab pos="898525" algn="l"/>
              </a:tabLst>
              <a:defRPr/>
            </a:pPr>
            <a:r>
              <a:rPr lang="en-US" sz="1600" dirty="0">
                <a:latin typeface="Arial Rounded MT Bold" pitchFamily="34" charset="0"/>
              </a:rPr>
              <a:t>Volume </a:t>
            </a:r>
            <a:r>
              <a:rPr lang="en-US" sz="1600" dirty="0" err="1">
                <a:latin typeface="Arial Rounded MT Bold" pitchFamily="34" charset="0"/>
              </a:rPr>
              <a:t>resevoir</a:t>
            </a:r>
            <a:r>
              <a:rPr lang="en-US" sz="1600" dirty="0">
                <a:latin typeface="Arial Rounded MT Bold" pitchFamily="34" charset="0"/>
              </a:rPr>
              <a:t>, </a:t>
            </a:r>
            <a:r>
              <a:rPr lang="en-US" sz="1600" dirty="0" err="1">
                <a:latin typeface="Arial Rounded MT Bold" pitchFamily="34" charset="0"/>
              </a:rPr>
              <a:t>sesuai</a:t>
            </a:r>
            <a:r>
              <a:rPr lang="en-US" sz="1600" dirty="0">
                <a:latin typeface="Arial Rounded MT Bold" pitchFamily="34" charset="0"/>
              </a:rPr>
              <a:t> yang </a:t>
            </a:r>
            <a:r>
              <a:rPr lang="en-US" sz="1600" dirty="0" err="1">
                <a:latin typeface="Arial Rounded MT Bold" pitchFamily="34" charset="0"/>
              </a:rPr>
              <a:t>diatur</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ketentuan</a:t>
            </a:r>
            <a:r>
              <a:rPr lang="en-US" sz="1600" dirty="0">
                <a:latin typeface="Arial Rounded MT Bold" pitchFamily="34" charset="0"/>
              </a:rPr>
              <a:t> yang </a:t>
            </a:r>
            <a:r>
              <a:rPr lang="en-US" sz="1600" dirty="0" err="1">
                <a:latin typeface="Arial Rounded MT Bold" pitchFamily="34" charset="0"/>
              </a:rPr>
              <a:t>berlaku</a:t>
            </a:r>
            <a:r>
              <a:rPr lang="en-US" sz="1600" dirty="0">
                <a:latin typeface="Arial Rounded MT Bold" pitchFamily="34" charset="0"/>
              </a:rPr>
              <a:t>,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diperikan</a:t>
            </a:r>
            <a:r>
              <a:rPr lang="en-US" sz="1600" dirty="0">
                <a:latin typeface="Arial Rounded MT Bold" pitchFamily="34" charset="0"/>
              </a:rPr>
              <a:t> </a:t>
            </a:r>
            <a:r>
              <a:rPr lang="en-US" sz="1600" dirty="0" err="1">
                <a:latin typeface="Arial Rounded MT Bold" pitchFamily="34" charset="0"/>
              </a:rPr>
              <a:t>berdasarkan</a:t>
            </a:r>
            <a:r>
              <a:rPr lang="en-US" sz="1600" dirty="0">
                <a:latin typeface="Arial Rounded MT Bold" pitchFamily="34" charset="0"/>
              </a:rPr>
              <a:t> </a:t>
            </a:r>
            <a:r>
              <a:rPr lang="en-US" sz="1600" dirty="0" err="1">
                <a:latin typeface="Arial Rounded MT Bold" pitchFamily="34" charset="0"/>
              </a:rPr>
              <a:t>waktu</a:t>
            </a:r>
            <a:r>
              <a:rPr lang="en-US" sz="1600" dirty="0">
                <a:latin typeface="Arial Rounded MT Bold" pitchFamily="34" charset="0"/>
              </a:rPr>
              <a:t> </a:t>
            </a:r>
            <a:r>
              <a:rPr lang="en-US" sz="1600" dirty="0" err="1">
                <a:latin typeface="Arial Rounded MT Bold" pitchFamily="34" charset="0"/>
              </a:rPr>
              <a:t>pemakaian</a:t>
            </a:r>
            <a:r>
              <a:rPr lang="en-US" sz="1600" dirty="0">
                <a:latin typeface="Arial Rounded MT Bold" pitchFamily="34" charset="0"/>
              </a:rPr>
              <a:t> yang </a:t>
            </a:r>
            <a:r>
              <a:rPr lang="en-US" sz="1600" dirty="0" err="1">
                <a:latin typeface="Arial Rounded MT Bold" pitchFamily="34" charset="0"/>
              </a:rPr>
              <a:t>yang</a:t>
            </a:r>
            <a:r>
              <a:rPr lang="en-US" sz="1600" dirty="0">
                <a:latin typeface="Arial Rounded MT Bold" pitchFamily="34" charset="0"/>
              </a:rPr>
              <a:t> </a:t>
            </a:r>
            <a:r>
              <a:rPr lang="en-US" sz="1600" dirty="0" err="1">
                <a:latin typeface="Arial Rounded MT Bold" pitchFamily="34" charset="0"/>
              </a:rPr>
              <a:t>disesuaikan</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klasifikasi</a:t>
            </a:r>
            <a:r>
              <a:rPr lang="en-US" sz="1600" dirty="0">
                <a:latin typeface="Arial Rounded MT Bold" pitchFamily="34" charset="0"/>
              </a:rPr>
              <a:t> </a:t>
            </a:r>
            <a:r>
              <a:rPr lang="en-US" sz="1600" dirty="0" err="1">
                <a:latin typeface="Arial Rounded MT Bold" pitchFamily="34" charset="0"/>
              </a:rPr>
              <a:t>ancaman</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bagi</a:t>
            </a:r>
            <a:r>
              <a:rPr lang="en-US" sz="1600" dirty="0">
                <a:latin typeface="Arial Rounded MT Bold" pitchFamily="34" charset="0"/>
              </a:rPr>
              <a:t> </a:t>
            </a:r>
            <a:r>
              <a:rPr lang="en-US" sz="1600" dirty="0" err="1">
                <a:latin typeface="Arial Rounded MT Bold" pitchFamily="34" charset="0"/>
              </a:rPr>
              <a:t>bangunan</a:t>
            </a:r>
            <a:r>
              <a:rPr lang="en-US" sz="1600" dirty="0">
                <a:latin typeface="Arial Rounded MT Bold" pitchFamily="34" charset="0"/>
              </a:rPr>
              <a:t> yang </a:t>
            </a:r>
            <a:r>
              <a:rPr lang="en-US" sz="1600" dirty="0" err="1">
                <a:latin typeface="Arial Rounded MT Bold" pitchFamily="34" charset="0"/>
              </a:rPr>
              <a:t>diproteksi</a:t>
            </a:r>
            <a:r>
              <a:rPr lang="en-US" sz="1600" dirty="0">
                <a:latin typeface="Arial Rounded MT Bold" pitchFamily="34" charset="0"/>
              </a:rPr>
              <a:t>.</a:t>
            </a:r>
          </a:p>
          <a:p>
            <a:pPr marL="1158875" indent="-168275" algn="just">
              <a:buFontTx/>
              <a:buChar char="-"/>
              <a:tabLst>
                <a:tab pos="898525" algn="l"/>
              </a:tabLst>
              <a:defRPr/>
            </a:pPr>
            <a:r>
              <a:rPr lang="en-US" sz="1600" dirty="0" err="1">
                <a:latin typeface="Arial Rounded MT Bold" pitchFamily="34" charset="0"/>
              </a:rPr>
              <a:t>Berdasarkan</a:t>
            </a:r>
            <a:r>
              <a:rPr lang="en-US" sz="1600" dirty="0">
                <a:latin typeface="Arial Rounded MT Bold" pitchFamily="34" charset="0"/>
              </a:rPr>
              <a:t> </a:t>
            </a:r>
            <a:r>
              <a:rPr lang="en-US" sz="1600" dirty="0" err="1">
                <a:latin typeface="Arial Rounded MT Bold" pitchFamily="34" charset="0"/>
              </a:rPr>
              <a:t>klasifikasi</a:t>
            </a:r>
            <a:r>
              <a:rPr lang="en-US" sz="1600" dirty="0">
                <a:latin typeface="Arial Rounded MT Bold" pitchFamily="34" charset="0"/>
              </a:rPr>
              <a:t> </a:t>
            </a:r>
            <a:r>
              <a:rPr lang="en-US" sz="1600" dirty="0" err="1">
                <a:latin typeface="Arial Rounded MT Bold" pitchFamily="34" charset="0"/>
              </a:rPr>
              <a:t>ancaman</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maka</a:t>
            </a:r>
            <a:r>
              <a:rPr lang="en-US" sz="1600" dirty="0">
                <a:latin typeface="Arial Rounded MT Bold" pitchFamily="34" charset="0"/>
              </a:rPr>
              <a:t> </a:t>
            </a:r>
            <a:r>
              <a:rPr lang="en-US" sz="1600" dirty="0" err="1">
                <a:latin typeface="Arial Rounded MT Bold" pitchFamily="34" charset="0"/>
              </a:rPr>
              <a:t>banyaknya</a:t>
            </a:r>
            <a:r>
              <a:rPr lang="en-US" sz="1600" dirty="0">
                <a:latin typeface="Arial Rounded MT Bold" pitchFamily="34" charset="0"/>
              </a:rPr>
              <a:t> </a:t>
            </a:r>
            <a:r>
              <a:rPr lang="en-US" sz="1600" dirty="0" err="1">
                <a:latin typeface="Arial Rounded MT Bold" pitchFamily="34" charset="0"/>
              </a:rPr>
              <a:t>persedian</a:t>
            </a:r>
            <a:r>
              <a:rPr lang="en-US" sz="1600" dirty="0">
                <a:latin typeface="Arial Rounded MT Bold" pitchFamily="34" charset="0"/>
              </a:rPr>
              <a:t> air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masing-masing</a:t>
            </a:r>
            <a:r>
              <a:rPr lang="en-US" sz="1600" dirty="0">
                <a:latin typeface="Arial Rounded MT Bold" pitchFamily="34" charset="0"/>
              </a:rPr>
              <a:t> </a:t>
            </a:r>
            <a:r>
              <a:rPr lang="en-US" sz="1600" dirty="0" err="1">
                <a:latin typeface="Arial Rounded MT Bold" pitchFamily="34" charset="0"/>
              </a:rPr>
              <a:t>klas</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harus</a:t>
            </a:r>
            <a:r>
              <a:rPr lang="en-US" sz="1600" dirty="0">
                <a:latin typeface="Arial Rounded MT Bold" pitchFamily="34" charset="0"/>
              </a:rPr>
              <a:t>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digunakan</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lama </a:t>
            </a:r>
            <a:r>
              <a:rPr lang="en-US" sz="1600" dirty="0" err="1">
                <a:latin typeface="Arial Rounded MT Bold" pitchFamily="34" charset="0"/>
              </a:rPr>
              <a:t>waktu</a:t>
            </a:r>
            <a:r>
              <a:rPr lang="en-US" sz="1600" dirty="0">
                <a:latin typeface="Arial Rounded MT Bold" pitchFamily="34" charset="0"/>
              </a:rPr>
              <a:t> </a:t>
            </a:r>
            <a:r>
              <a:rPr lang="en-US" sz="1600" dirty="0" err="1">
                <a:latin typeface="Arial Rounded MT Bold" pitchFamily="34" charset="0"/>
              </a:rPr>
              <a:t>seperti</a:t>
            </a:r>
            <a:r>
              <a:rPr lang="en-US" sz="1600" dirty="0">
                <a:latin typeface="Arial Rounded MT Bold" pitchFamily="34" charset="0"/>
              </a:rPr>
              <a:t> </a:t>
            </a:r>
            <a:r>
              <a:rPr lang="en-US" sz="1600" dirty="0" err="1">
                <a:latin typeface="Arial Rounded MT Bold" pitchFamily="34" charset="0"/>
              </a:rPr>
              <a:t>ditentukan</a:t>
            </a:r>
            <a:r>
              <a:rPr lang="en-US" sz="1600" dirty="0">
                <a:latin typeface="Arial Rounded MT Bold" pitchFamily="34" charset="0"/>
              </a:rPr>
              <a:t> </a:t>
            </a:r>
            <a:r>
              <a:rPr lang="en-US" sz="1600" dirty="0" err="1">
                <a:latin typeface="Arial Rounded MT Bold" pitchFamily="34" charset="0"/>
              </a:rPr>
              <a:t>sebagai</a:t>
            </a:r>
            <a:r>
              <a:rPr lang="en-US" sz="1600" dirty="0">
                <a:latin typeface="Arial Rounded MT Bold" pitchFamily="34" charset="0"/>
              </a:rPr>
              <a:t> </a:t>
            </a:r>
            <a:r>
              <a:rPr lang="en-US" sz="1600" dirty="0" err="1">
                <a:latin typeface="Arial Rounded MT Bold" pitchFamily="34" charset="0"/>
              </a:rPr>
              <a:t>berikut</a:t>
            </a:r>
            <a:r>
              <a:rPr lang="en-US" sz="1600" dirty="0">
                <a:latin typeface="Arial Rounded MT Bold" pitchFamily="34" charset="0"/>
              </a:rPr>
              <a:t> :</a:t>
            </a:r>
          </a:p>
          <a:p>
            <a:pPr marL="1158875" indent="-168275" algn="just">
              <a:tabLst>
                <a:tab pos="898525" algn="l"/>
              </a:tabLst>
              <a:defRPr/>
            </a:pPr>
            <a:endParaRPr lang="en-US" sz="1600" dirty="0">
              <a:latin typeface="Arial Rounded MT Bold" pitchFamily="34" charset="0"/>
            </a:endParaRPr>
          </a:p>
          <a:p>
            <a:pPr marL="1431925" indent="625475" algn="just">
              <a:defRPr/>
            </a:pPr>
            <a:r>
              <a:rPr lang="en-US" sz="1600" dirty="0">
                <a:latin typeface="Arial Rounded MT Bold" pitchFamily="34" charset="0"/>
              </a:rPr>
              <a:t>		-</a:t>
            </a:r>
          </a:p>
          <a:p>
            <a:pPr marL="898525" indent="-898525" algn="just">
              <a:defRPr/>
            </a:pPr>
            <a:r>
              <a:rPr lang="en-US" sz="1600" dirty="0">
                <a:latin typeface="Arial Rounded MT Bold" pitchFamily="34" charset="0"/>
              </a:rPr>
              <a:t>	</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428625"/>
            <a:ext cx="8286750" cy="7232650"/>
          </a:xfrm>
          <a:prstGeom prst="rect">
            <a:avLst/>
          </a:prstGeom>
        </p:spPr>
        <p:txBody>
          <a:bodyPr>
            <a:spAutoFit/>
          </a:bodyPr>
          <a:lstStyle/>
          <a:p>
            <a:pPr>
              <a:buFontTx/>
              <a:buChar char="-"/>
              <a:tabLst>
                <a:tab pos="4479925" algn="l"/>
              </a:tabLst>
              <a:defRPr/>
            </a:pPr>
            <a:r>
              <a:rPr lang="en-US" sz="1600" dirty="0">
                <a:latin typeface="Arial Rounded MT Bold" pitchFamily="34" charset="0"/>
              </a:rPr>
              <a:t> </a:t>
            </a:r>
            <a:r>
              <a:rPr lang="en-US" sz="1600" dirty="0" err="1">
                <a:latin typeface="Arial Rounded MT Bold" pitchFamily="34" charset="0"/>
              </a:rPr>
              <a:t>Klas</a:t>
            </a:r>
            <a:r>
              <a:rPr lang="en-US" sz="1600" dirty="0">
                <a:latin typeface="Arial Rounded MT Bold" pitchFamily="34" charset="0"/>
              </a:rPr>
              <a:t> </a:t>
            </a:r>
            <a:r>
              <a:rPr lang="en-US" sz="1600" dirty="0" err="1">
                <a:latin typeface="Arial Rounded MT Bold" pitchFamily="34" charset="0"/>
              </a:rPr>
              <a:t>Ancaman</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Ringan</a:t>
            </a:r>
            <a:r>
              <a:rPr lang="en-US" sz="1600" dirty="0">
                <a:latin typeface="Arial Rounded MT Bold" pitchFamily="34" charset="0"/>
              </a:rPr>
              <a:t>	: 45 </a:t>
            </a:r>
            <a:r>
              <a:rPr lang="en-US" sz="1600" dirty="0" err="1">
                <a:latin typeface="Arial Rounded MT Bold" pitchFamily="34" charset="0"/>
              </a:rPr>
              <a:t>menit</a:t>
            </a:r>
            <a:endParaRPr lang="en-US" sz="1600" dirty="0">
              <a:latin typeface="Arial Rounded MT Bold" pitchFamily="34" charset="0"/>
            </a:endParaRPr>
          </a:p>
          <a:p>
            <a:pPr>
              <a:buFontTx/>
              <a:buChar char="-"/>
              <a:tabLst>
                <a:tab pos="4479925" algn="l"/>
              </a:tabLst>
              <a:defRPr/>
            </a:pPr>
            <a:r>
              <a:rPr lang="en-US" sz="1600" dirty="0">
                <a:latin typeface="Arial Rounded MT Bold" pitchFamily="34" charset="0"/>
              </a:rPr>
              <a:t> </a:t>
            </a:r>
            <a:r>
              <a:rPr lang="en-US" sz="1600" dirty="0" err="1">
                <a:latin typeface="Arial Rounded MT Bold" pitchFamily="34" charset="0"/>
              </a:rPr>
              <a:t>Klas</a:t>
            </a:r>
            <a:r>
              <a:rPr lang="en-US" sz="1600" dirty="0">
                <a:latin typeface="Arial Rounded MT Bold" pitchFamily="34" charset="0"/>
              </a:rPr>
              <a:t> </a:t>
            </a:r>
            <a:r>
              <a:rPr lang="en-US" sz="1600" dirty="0" err="1">
                <a:latin typeface="Arial Rounded MT Bold" pitchFamily="34" charset="0"/>
              </a:rPr>
              <a:t>Ancaman</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Sedang</a:t>
            </a:r>
            <a:r>
              <a:rPr lang="en-US" sz="1600" dirty="0">
                <a:latin typeface="Arial Rounded MT Bold" pitchFamily="34" charset="0"/>
              </a:rPr>
              <a:t>	: 60 </a:t>
            </a:r>
            <a:r>
              <a:rPr lang="en-US" sz="1600" dirty="0" err="1">
                <a:latin typeface="Arial Rounded MT Bold" pitchFamily="34" charset="0"/>
              </a:rPr>
              <a:t>menit</a:t>
            </a:r>
            <a:endParaRPr lang="en-US" sz="1600" dirty="0">
              <a:latin typeface="Arial Rounded MT Bold" pitchFamily="34" charset="0"/>
            </a:endParaRPr>
          </a:p>
          <a:p>
            <a:pPr>
              <a:buFontTx/>
              <a:buChar char="-"/>
              <a:tabLst>
                <a:tab pos="4479925" algn="l"/>
              </a:tabLst>
              <a:defRPr/>
            </a:pPr>
            <a:r>
              <a:rPr lang="en-US" sz="1600" dirty="0">
                <a:latin typeface="Arial Rounded MT Bold" pitchFamily="34" charset="0"/>
              </a:rPr>
              <a:t> </a:t>
            </a:r>
            <a:r>
              <a:rPr lang="en-US" sz="1600" dirty="0" err="1">
                <a:latin typeface="Arial Rounded MT Bold" pitchFamily="34" charset="0"/>
              </a:rPr>
              <a:t>Klas</a:t>
            </a:r>
            <a:r>
              <a:rPr lang="en-US" sz="1600" dirty="0">
                <a:latin typeface="Arial Rounded MT Bold" pitchFamily="34" charset="0"/>
              </a:rPr>
              <a:t> </a:t>
            </a:r>
            <a:r>
              <a:rPr lang="en-US" sz="1600" dirty="0" err="1">
                <a:latin typeface="Arial Rounded MT Bold" pitchFamily="34" charset="0"/>
              </a:rPr>
              <a:t>Ancaman</a:t>
            </a:r>
            <a:r>
              <a:rPr lang="en-US" sz="1600" dirty="0">
                <a:latin typeface="Arial Rounded MT Bold" pitchFamily="34" charset="0"/>
              </a:rPr>
              <a:t> </a:t>
            </a:r>
            <a:r>
              <a:rPr lang="en-US" sz="1600" dirty="0" err="1">
                <a:latin typeface="Arial Rounded MT Bold" pitchFamily="34" charset="0"/>
              </a:rPr>
              <a:t>Bahaya</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Berat</a:t>
            </a:r>
            <a:r>
              <a:rPr lang="en-US" sz="1600" dirty="0">
                <a:latin typeface="Arial Rounded MT Bold" pitchFamily="34" charset="0"/>
              </a:rPr>
              <a:t>	: 90 </a:t>
            </a:r>
            <a:r>
              <a:rPr lang="en-US" sz="1600" dirty="0" err="1">
                <a:latin typeface="Arial Rounded MT Bold" pitchFamily="34" charset="0"/>
              </a:rPr>
              <a:t>menit</a:t>
            </a:r>
            <a:endParaRPr lang="en-US" sz="1600" dirty="0">
              <a:latin typeface="Arial Rounded MT Bold" pitchFamily="34" charset="0"/>
            </a:endParaRPr>
          </a:p>
          <a:p>
            <a:pPr>
              <a:tabLst>
                <a:tab pos="4479925" algn="l"/>
              </a:tabLst>
              <a:defRPr/>
            </a:pPr>
            <a:r>
              <a:rPr lang="en-US" sz="1600" dirty="0">
                <a:latin typeface="Arial Rounded MT Bold" pitchFamily="34" charset="0"/>
              </a:rPr>
              <a:t> </a:t>
            </a:r>
            <a:r>
              <a:rPr lang="en-US" sz="1600" dirty="0" err="1">
                <a:latin typeface="Arial Rounded MT Bold" pitchFamily="34" charset="0"/>
              </a:rPr>
              <a:t>Atau</a:t>
            </a:r>
            <a:r>
              <a:rPr lang="en-US" sz="1600" dirty="0">
                <a:latin typeface="Arial Rounded MT Bold" pitchFamily="34" charset="0"/>
              </a:rPr>
              <a:t> </a:t>
            </a:r>
            <a:r>
              <a:rPr lang="en-US" sz="1600" dirty="0" err="1">
                <a:latin typeface="Arial Rounded MT Bold" pitchFamily="34" charset="0"/>
              </a:rPr>
              <a:t>Persedian</a:t>
            </a:r>
            <a:r>
              <a:rPr lang="en-US" sz="1600" dirty="0">
                <a:latin typeface="Arial Rounded MT Bold" pitchFamily="34" charset="0"/>
              </a:rPr>
              <a:t> air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setiap</a:t>
            </a:r>
            <a:r>
              <a:rPr lang="en-US" sz="1600" dirty="0">
                <a:latin typeface="Arial Rounded MT Bold" pitchFamily="34" charset="0"/>
              </a:rPr>
              <a:t> </a:t>
            </a:r>
            <a:r>
              <a:rPr lang="en-US" sz="1600" dirty="0" err="1">
                <a:latin typeface="Arial Rounded MT Bold" pitchFamily="34" charset="0"/>
              </a:rPr>
              <a:t>saat</a:t>
            </a:r>
            <a:r>
              <a:rPr lang="en-US" sz="1600" dirty="0">
                <a:latin typeface="Arial Rounded MT Bold" pitchFamily="34" charset="0"/>
              </a:rPr>
              <a:t> minimum 30.000 liter .</a:t>
            </a:r>
          </a:p>
          <a:p>
            <a:pPr>
              <a:buFontTx/>
              <a:buChar char="-"/>
              <a:tabLst>
                <a:tab pos="4479925" algn="l"/>
              </a:tabLst>
              <a:defRPr/>
            </a:pPr>
            <a:endParaRPr lang="en-US" sz="1600" dirty="0">
              <a:latin typeface="Arial Rounded MT Bold" pitchFamily="34" charset="0"/>
            </a:endParaRPr>
          </a:p>
          <a:p>
            <a:pPr marL="92075" indent="-92075" algn="just">
              <a:buFontTx/>
              <a:buChar char="-"/>
              <a:tabLst>
                <a:tab pos="4479925" algn="l"/>
              </a:tabLst>
              <a:defRPr/>
            </a:pPr>
            <a:r>
              <a:rPr lang="en-US" sz="1600" dirty="0">
                <a:latin typeface="Arial Rounded MT Bold" pitchFamily="34" charset="0"/>
              </a:rPr>
              <a:t> </a:t>
            </a:r>
            <a:r>
              <a:rPr lang="en-US" sz="1600" dirty="0" err="1">
                <a:latin typeface="Arial Rounded MT Bold" pitchFamily="34" charset="0"/>
              </a:rPr>
              <a:t>Bak</a:t>
            </a:r>
            <a:r>
              <a:rPr lang="en-US" sz="1600" dirty="0">
                <a:latin typeface="Arial Rounded MT Bold" pitchFamily="34" charset="0"/>
              </a:rPr>
              <a:t> </a:t>
            </a:r>
            <a:r>
              <a:rPr lang="en-US" sz="1600" dirty="0" err="1">
                <a:latin typeface="Arial Rounded MT Bold" pitchFamily="34" charset="0"/>
              </a:rPr>
              <a:t>penampungan</a:t>
            </a:r>
            <a:r>
              <a:rPr lang="en-US" sz="1600" dirty="0">
                <a:latin typeface="Arial Rounded MT Bold" pitchFamily="34" charset="0"/>
              </a:rPr>
              <a:t> (</a:t>
            </a:r>
            <a:r>
              <a:rPr lang="en-US" sz="1600" dirty="0" err="1">
                <a:latin typeface="Arial Rounded MT Bold" pitchFamily="34" charset="0"/>
              </a:rPr>
              <a:t>resevoir</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persedian</a:t>
            </a:r>
            <a:r>
              <a:rPr lang="en-US" sz="1600" dirty="0">
                <a:latin typeface="Arial Rounded MT Bold" pitchFamily="34" charset="0"/>
              </a:rPr>
              <a:t> air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berupa</a:t>
            </a:r>
            <a:r>
              <a:rPr lang="en-US" sz="1600" dirty="0">
                <a:latin typeface="Arial Rounded MT Bold" pitchFamily="34" charset="0"/>
              </a:rPr>
              <a:t> </a:t>
            </a:r>
            <a:r>
              <a:rPr lang="en-US" sz="1600" dirty="0" err="1">
                <a:latin typeface="Arial Rounded MT Bold" pitchFamily="34" charset="0"/>
              </a:rPr>
              <a:t>resevoir</a:t>
            </a:r>
            <a:r>
              <a:rPr lang="en-US" sz="1600" dirty="0">
                <a:latin typeface="Arial Rounded MT Bold" pitchFamily="34" charset="0"/>
              </a:rPr>
              <a:t> </a:t>
            </a:r>
            <a:r>
              <a:rPr lang="en-US" sz="1600" dirty="0" err="1">
                <a:latin typeface="Arial Rounded MT Bold" pitchFamily="34" charset="0"/>
              </a:rPr>
              <a:t>bawah</a:t>
            </a:r>
            <a:r>
              <a:rPr lang="en-US" sz="1600" dirty="0">
                <a:latin typeface="Arial Rounded MT Bold" pitchFamily="34" charset="0"/>
              </a:rPr>
              <a:t> </a:t>
            </a:r>
            <a:r>
              <a:rPr lang="en-US" sz="1600" dirty="0" err="1">
                <a:latin typeface="Arial Rounded MT Bold" pitchFamily="34" charset="0"/>
              </a:rPr>
              <a:t>tanah</a:t>
            </a:r>
            <a:r>
              <a:rPr lang="en-US" sz="1600" dirty="0">
                <a:latin typeface="Arial Rounded MT Bold" pitchFamily="34" charset="0"/>
              </a:rPr>
              <a:t> (Ground Tank), </a:t>
            </a:r>
            <a:r>
              <a:rPr lang="en-US" sz="1600" dirty="0" err="1">
                <a:latin typeface="Arial Rounded MT Bold" pitchFamily="34" charset="0"/>
              </a:rPr>
              <a:t>tangki</a:t>
            </a:r>
            <a:r>
              <a:rPr lang="en-US" sz="1600" dirty="0">
                <a:latin typeface="Arial Rounded MT Bold" pitchFamily="34" charset="0"/>
              </a:rPr>
              <a:t> </a:t>
            </a:r>
            <a:r>
              <a:rPr lang="en-US" sz="1600" dirty="0" err="1">
                <a:latin typeface="Arial Rounded MT Bold" pitchFamily="34" charset="0"/>
              </a:rPr>
              <a:t>bertekanan</a:t>
            </a:r>
            <a:r>
              <a:rPr lang="en-US" sz="1600" dirty="0">
                <a:latin typeface="Arial Rounded MT Bold" pitchFamily="34" charset="0"/>
              </a:rPr>
              <a:t> (</a:t>
            </a:r>
            <a:r>
              <a:rPr lang="en-US" sz="1600" dirty="0" err="1">
                <a:latin typeface="Arial Rounded MT Bold" pitchFamily="34" charset="0"/>
              </a:rPr>
              <a:t>Prtessure</a:t>
            </a:r>
            <a:r>
              <a:rPr lang="en-US" sz="1600" dirty="0">
                <a:latin typeface="Arial Rounded MT Bold" pitchFamily="34" charset="0"/>
              </a:rPr>
              <a:t> tank) </a:t>
            </a:r>
            <a:r>
              <a:rPr lang="en-US" sz="1600" dirty="0" err="1">
                <a:latin typeface="Arial Rounded MT Bold" pitchFamily="34" charset="0"/>
              </a:rPr>
              <a:t>atau</a:t>
            </a:r>
            <a:r>
              <a:rPr lang="en-US" sz="1600" dirty="0">
                <a:latin typeface="Arial Rounded MT Bold" pitchFamily="34" charset="0"/>
              </a:rPr>
              <a:t> </a:t>
            </a:r>
            <a:r>
              <a:rPr lang="en-US" sz="1600" dirty="0" err="1">
                <a:latin typeface="Arial Rounded MT Bold" pitchFamily="34" charset="0"/>
              </a:rPr>
              <a:t>resevoir</a:t>
            </a:r>
            <a:r>
              <a:rPr lang="en-US" sz="1600" dirty="0">
                <a:latin typeface="Arial Rounded MT Bold" pitchFamily="34" charset="0"/>
              </a:rPr>
              <a:t> </a:t>
            </a:r>
            <a:r>
              <a:rPr lang="en-US" sz="1600" dirty="0" err="1">
                <a:latin typeface="Arial Rounded MT Bold" pitchFamily="34" charset="0"/>
              </a:rPr>
              <a:t>atas</a:t>
            </a:r>
            <a:r>
              <a:rPr lang="en-US" sz="1600" dirty="0">
                <a:latin typeface="Arial Rounded MT Bold" pitchFamily="34" charset="0"/>
              </a:rPr>
              <a:t> (gravity tank)</a:t>
            </a:r>
          </a:p>
          <a:p>
            <a:pPr marL="92075" indent="-92075">
              <a:buFontTx/>
              <a:buChar char="-"/>
              <a:tabLst>
                <a:tab pos="4479925" algn="l"/>
              </a:tabLst>
              <a:defRPr/>
            </a:pPr>
            <a:endParaRPr lang="en-US" sz="1600" dirty="0">
              <a:latin typeface="Arial Rounded MT Bold" pitchFamily="34" charset="0"/>
            </a:endParaRPr>
          </a:p>
          <a:p>
            <a:pPr marL="92075" indent="-92075">
              <a:tabLst>
                <a:tab pos="4479925" algn="l"/>
              </a:tabLst>
              <a:defRPr/>
            </a:pPr>
            <a:r>
              <a:rPr lang="en-US" sz="1600" dirty="0">
                <a:latin typeface="Arial Rounded MT Bold" pitchFamily="34" charset="0"/>
              </a:rPr>
              <a:t>b) </a:t>
            </a:r>
            <a:r>
              <a:rPr lang="en-US" sz="1600" dirty="0" err="1">
                <a:latin typeface="Arial Rounded MT Bold" pitchFamily="34" charset="0"/>
              </a:rPr>
              <a:t>Pompa-pompa</a:t>
            </a:r>
            <a:r>
              <a:rPr lang="en-US" sz="1600" dirty="0">
                <a:latin typeface="Arial Rounded MT Bold" pitchFamily="34" charset="0"/>
              </a:rPr>
              <a:t> :</a:t>
            </a:r>
          </a:p>
          <a:p>
            <a:pPr marL="92075" indent="182563" algn="just">
              <a:tabLst>
                <a:tab pos="4479925" algn="l"/>
              </a:tabLst>
              <a:defRPr/>
            </a:pPr>
            <a:r>
              <a:rPr lang="en-US" sz="1600" dirty="0" err="1">
                <a:latin typeface="Arial Rounded MT Bold" pitchFamily="34" charset="0"/>
              </a:rPr>
              <a:t>Pompa-pompa</a:t>
            </a:r>
            <a:r>
              <a:rPr lang="en-US" sz="1600" dirty="0">
                <a:latin typeface="Arial Rounded MT Bold" pitchFamily="34" charset="0"/>
              </a:rPr>
              <a:t> yang </a:t>
            </a:r>
            <a:r>
              <a:rPr lang="en-US" sz="1600" dirty="0" err="1">
                <a:latin typeface="Arial Rounded MT Bold" pitchFamily="34" charset="0"/>
              </a:rPr>
              <a:t>terpasang</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merupakan</a:t>
            </a:r>
            <a:r>
              <a:rPr lang="en-US" sz="1600" dirty="0">
                <a:latin typeface="Arial Rounded MT Bold" pitchFamily="34" charset="0"/>
              </a:rPr>
              <a:t> </a:t>
            </a:r>
            <a:r>
              <a:rPr lang="en-US" sz="1600" dirty="0" err="1">
                <a:latin typeface="Arial Rounded MT Bold" pitchFamily="34" charset="0"/>
              </a:rPr>
              <a:t>perangkat</a:t>
            </a:r>
            <a:r>
              <a:rPr lang="en-US" sz="1600" dirty="0">
                <a:latin typeface="Arial Rounded MT Bold" pitchFamily="34" charset="0"/>
              </a:rPr>
              <a:t> </a:t>
            </a:r>
            <a:r>
              <a:rPr lang="en-US" sz="1600" dirty="0" err="1">
                <a:latin typeface="Arial Rounded MT Bold" pitchFamily="34" charset="0"/>
              </a:rPr>
              <a:t>alat</a:t>
            </a:r>
            <a:r>
              <a:rPr lang="en-US" sz="1600" dirty="0">
                <a:latin typeface="Arial Rounded MT Bold" pitchFamily="34" charset="0"/>
              </a:rPr>
              <a:t> yang </a:t>
            </a:r>
            <a:r>
              <a:rPr lang="en-US" sz="1600" dirty="0" err="1">
                <a:latin typeface="Arial Rounded MT Bold" pitchFamily="34" charset="0"/>
              </a:rPr>
              <a:t>berfungsi</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memindahkan</a:t>
            </a:r>
            <a:r>
              <a:rPr lang="en-US" sz="1600" dirty="0">
                <a:latin typeface="Arial Rounded MT Bold" pitchFamily="34" charset="0"/>
              </a:rPr>
              <a:t> air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bak</a:t>
            </a:r>
            <a:r>
              <a:rPr lang="en-US" sz="1600" dirty="0">
                <a:latin typeface="Arial Rounded MT Bold" pitchFamily="34" charset="0"/>
              </a:rPr>
              <a:t> </a:t>
            </a:r>
            <a:r>
              <a:rPr lang="en-US" sz="1600" dirty="0" err="1">
                <a:latin typeface="Arial Rounded MT Bold" pitchFamily="34" charset="0"/>
              </a:rPr>
              <a:t>penampungan</a:t>
            </a:r>
            <a:r>
              <a:rPr lang="en-US" sz="1600" dirty="0">
                <a:latin typeface="Arial Rounded MT Bold" pitchFamily="34" charset="0"/>
              </a:rPr>
              <a:t> (</a:t>
            </a:r>
            <a:r>
              <a:rPr lang="en-US" sz="1600" dirty="0" err="1">
                <a:latin typeface="Arial Rounded MT Bold" pitchFamily="34" charset="0"/>
              </a:rPr>
              <a:t>resevoir</a:t>
            </a:r>
            <a:r>
              <a:rPr lang="en-US" sz="1600" dirty="0">
                <a:latin typeface="Arial Rounded MT Bold" pitchFamily="34" charset="0"/>
              </a:rPr>
              <a:t>) </a:t>
            </a:r>
            <a:r>
              <a:rPr lang="en-US" sz="1600" dirty="0" err="1">
                <a:latin typeface="Arial Rounded MT Bold" pitchFamily="34" charset="0"/>
              </a:rPr>
              <a:t>ke</a:t>
            </a:r>
            <a:r>
              <a:rPr lang="en-US" sz="1600" dirty="0">
                <a:latin typeface="Arial Rounded MT Bold" pitchFamily="34" charset="0"/>
              </a:rPr>
              <a:t> </a:t>
            </a:r>
            <a:r>
              <a:rPr lang="en-US" sz="1600" dirty="0" err="1">
                <a:latin typeface="Arial Rounded MT Bold" pitchFamily="34" charset="0"/>
              </a:rPr>
              <a:t>ujung</a:t>
            </a:r>
            <a:r>
              <a:rPr lang="en-US" sz="1600" dirty="0">
                <a:latin typeface="Arial Rounded MT Bold" pitchFamily="34" charset="0"/>
              </a:rPr>
              <a:t> </a:t>
            </a:r>
            <a:r>
              <a:rPr lang="en-US" sz="1600" dirty="0" err="1">
                <a:latin typeface="Arial Rounded MT Bold" pitchFamily="34" charset="0"/>
              </a:rPr>
              <a:t>pengeluaran</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pemancar</a:t>
            </a:r>
            <a:r>
              <a:rPr lang="en-US" sz="1600" dirty="0">
                <a:latin typeface="Arial Rounded MT Bold" pitchFamily="34" charset="0"/>
              </a:rPr>
              <a:t>/nozzle). </a:t>
            </a:r>
            <a:r>
              <a:rPr lang="en-US" sz="1600" dirty="0" err="1">
                <a:latin typeface="Arial Rounded MT Bold" pitchFamily="34" charset="0"/>
              </a:rPr>
              <a:t>Pompa-pompa</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sekurang-kurangnya</a:t>
            </a:r>
            <a:r>
              <a:rPr lang="en-US" sz="1600" dirty="0">
                <a:latin typeface="Arial Rounded MT Bold" pitchFamily="34" charset="0"/>
              </a:rPr>
              <a:t> </a:t>
            </a:r>
            <a:r>
              <a:rPr lang="en-US" sz="1600" dirty="0" err="1">
                <a:latin typeface="Arial Rounded MT Bold" pitchFamily="34" charset="0"/>
              </a:rPr>
              <a:t>terdiri</a:t>
            </a:r>
            <a:r>
              <a:rPr lang="en-US" sz="1600" dirty="0">
                <a:latin typeface="Arial Rounded MT Bold" pitchFamily="34" charset="0"/>
              </a:rPr>
              <a:t> </a:t>
            </a:r>
            <a:r>
              <a:rPr lang="en-US" sz="1600" dirty="0" err="1">
                <a:latin typeface="Arial Rounded MT Bold" pitchFamily="34" charset="0"/>
              </a:rPr>
              <a:t>atas</a:t>
            </a:r>
            <a:r>
              <a:rPr lang="en-US" sz="1600" dirty="0">
                <a:latin typeface="Arial Rounded MT Bold" pitchFamily="34" charset="0"/>
              </a:rPr>
              <a:t> 1 unit </a:t>
            </a:r>
            <a:r>
              <a:rPr lang="en-US" sz="1600" dirty="0" err="1">
                <a:latin typeface="Arial Rounded MT Bold" pitchFamily="34" charset="0"/>
              </a:rPr>
              <a:t>Pompa</a:t>
            </a:r>
            <a:r>
              <a:rPr lang="en-US" sz="1600" dirty="0">
                <a:latin typeface="Arial Rounded MT Bold" pitchFamily="34" charset="0"/>
              </a:rPr>
              <a:t> Jokey, 1 unit </a:t>
            </a:r>
            <a:r>
              <a:rPr lang="en-US" sz="1600" dirty="0" err="1">
                <a:latin typeface="Arial Rounded MT Bold" pitchFamily="34" charset="0"/>
              </a:rPr>
              <a:t>Pompa</a:t>
            </a:r>
            <a:r>
              <a:rPr lang="en-US" sz="1600" dirty="0">
                <a:latin typeface="Arial Rounded MT Bold" pitchFamily="34" charset="0"/>
              </a:rPr>
              <a:t> </a:t>
            </a:r>
            <a:r>
              <a:rPr lang="en-US" sz="1600" dirty="0" err="1">
                <a:latin typeface="Arial Rounded MT Bold" pitchFamily="34" charset="0"/>
              </a:rPr>
              <a:t>Utama</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sumber</a:t>
            </a:r>
            <a:r>
              <a:rPr lang="en-US" sz="1600" dirty="0">
                <a:latin typeface="Arial Rounded MT Bold" pitchFamily="34" charset="0"/>
              </a:rPr>
              <a:t> </a:t>
            </a:r>
            <a:r>
              <a:rPr lang="en-US" sz="1600" dirty="0" err="1">
                <a:latin typeface="Arial Rounded MT Bold" pitchFamily="34" charset="0"/>
              </a:rPr>
              <a:t>daya</a:t>
            </a:r>
            <a:r>
              <a:rPr lang="en-US" sz="1600" dirty="0">
                <a:latin typeface="Arial Rounded MT Bold" pitchFamily="34" charset="0"/>
              </a:rPr>
              <a:t> </a:t>
            </a:r>
            <a:r>
              <a:rPr lang="en-US" sz="1600" dirty="0" err="1">
                <a:latin typeface="Arial Rounded MT Bold" pitchFamily="34" charset="0"/>
              </a:rPr>
              <a:t>listrik</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generator </a:t>
            </a:r>
            <a:r>
              <a:rPr lang="en-US" sz="1600" dirty="0" err="1">
                <a:latin typeface="Arial Rounded MT Bold" pitchFamily="34" charset="0"/>
              </a:rPr>
              <a:t>serta</a:t>
            </a:r>
            <a:r>
              <a:rPr lang="en-US" sz="1600" dirty="0">
                <a:latin typeface="Arial Rounded MT Bold" pitchFamily="34" charset="0"/>
              </a:rPr>
              <a:t> 1 unit </a:t>
            </a:r>
            <a:r>
              <a:rPr lang="en-US" sz="1600" dirty="0" err="1">
                <a:latin typeface="Arial Rounded MT Bold" pitchFamily="34" charset="0"/>
              </a:rPr>
              <a:t>pompa</a:t>
            </a:r>
            <a:r>
              <a:rPr lang="en-US" sz="1600" dirty="0">
                <a:latin typeface="Arial Rounded MT Bold" pitchFamily="34" charset="0"/>
              </a:rPr>
              <a:t> </a:t>
            </a:r>
            <a:r>
              <a:rPr lang="en-US" sz="1600" dirty="0" err="1">
                <a:latin typeface="Arial Rounded MT Bold" pitchFamily="34" charset="0"/>
              </a:rPr>
              <a:t>cadangan</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sumber</a:t>
            </a:r>
            <a:r>
              <a:rPr lang="en-US" sz="1600" dirty="0">
                <a:latin typeface="Arial Rounded MT Bold" pitchFamily="34" charset="0"/>
              </a:rPr>
              <a:t> </a:t>
            </a:r>
            <a:r>
              <a:rPr lang="en-US" sz="1600" dirty="0" err="1">
                <a:latin typeface="Arial Rounded MT Bold" pitchFamily="34" charset="0"/>
              </a:rPr>
              <a:t>daya</a:t>
            </a:r>
            <a:r>
              <a:rPr lang="en-US" sz="1600" dirty="0">
                <a:latin typeface="Arial Rounded MT Bold" pitchFamily="34" charset="0"/>
              </a:rPr>
              <a:t> motor diesel.</a:t>
            </a:r>
          </a:p>
          <a:p>
            <a:pPr marL="92075" indent="182563" algn="just">
              <a:tabLst>
                <a:tab pos="4479925" algn="l"/>
              </a:tabLst>
              <a:defRPr/>
            </a:pPr>
            <a:endParaRPr lang="en-US" sz="1600" dirty="0">
              <a:latin typeface="Arial Rounded MT Bold" pitchFamily="34" charset="0"/>
            </a:endParaRPr>
          </a:p>
          <a:p>
            <a:pPr marL="92075" indent="-92075" algn="just">
              <a:tabLst>
                <a:tab pos="4479925" algn="l"/>
              </a:tabLst>
              <a:defRPr/>
            </a:pPr>
            <a:r>
              <a:rPr lang="en-US" sz="1600" dirty="0">
                <a:latin typeface="Arial Rounded MT Bold" pitchFamily="34" charset="0"/>
              </a:rPr>
              <a:t>FUNGSI DAN OPERASI KERJA MASING-MASING POMPA :</a:t>
            </a:r>
          </a:p>
          <a:p>
            <a:pPr marL="92075" indent="-92075" algn="just">
              <a:tabLst>
                <a:tab pos="4479925" algn="l"/>
              </a:tabLst>
              <a:defRPr/>
            </a:pPr>
            <a:endParaRPr lang="en-US" sz="1600" dirty="0">
              <a:latin typeface="Arial Rounded MT Bold" pitchFamily="34" charset="0"/>
            </a:endParaRPr>
          </a:p>
          <a:p>
            <a:pPr marL="342900" indent="-342900" algn="just">
              <a:buFontTx/>
              <a:buAutoNum type="arabicParenBoth"/>
              <a:tabLst>
                <a:tab pos="4479925" algn="l"/>
              </a:tabLst>
              <a:defRPr/>
            </a:pPr>
            <a:r>
              <a:rPr lang="en-US" sz="1600" b="1" dirty="0" err="1">
                <a:latin typeface="Arial Rounded MT Bold" pitchFamily="34" charset="0"/>
              </a:rPr>
              <a:t>Pompa</a:t>
            </a:r>
            <a:r>
              <a:rPr lang="en-US" sz="1600" b="1" dirty="0">
                <a:latin typeface="Arial Rounded MT Bold" pitchFamily="34" charset="0"/>
              </a:rPr>
              <a:t> Jokey </a:t>
            </a:r>
            <a:r>
              <a:rPr lang="en-US" sz="1600" dirty="0">
                <a:latin typeface="Arial Rounded MT Bold" pitchFamily="34" charset="0"/>
              </a:rPr>
              <a:t>:</a:t>
            </a:r>
          </a:p>
          <a:p>
            <a:pPr algn="just">
              <a:tabLst>
                <a:tab pos="4479925" algn="l"/>
              </a:tabLst>
              <a:defRPr/>
            </a:pPr>
            <a:r>
              <a:rPr lang="en-US" sz="1600" dirty="0" err="1">
                <a:latin typeface="Arial Rounded MT Bold" pitchFamily="34" charset="0"/>
              </a:rPr>
              <a:t>Pompa</a:t>
            </a:r>
            <a:r>
              <a:rPr lang="en-US" sz="1600" dirty="0">
                <a:latin typeface="Arial Rounded MT Bold" pitchFamily="34" charset="0"/>
              </a:rPr>
              <a:t>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berfungsi</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memepertahankan</a:t>
            </a:r>
            <a:r>
              <a:rPr lang="en-US" sz="1600" dirty="0">
                <a:latin typeface="Arial Rounded MT Bold" pitchFamily="34" charset="0"/>
              </a:rPr>
              <a:t> </a:t>
            </a:r>
            <a:r>
              <a:rPr lang="en-US" sz="1600" dirty="0" err="1">
                <a:latin typeface="Arial Rounded MT Bold" pitchFamily="34" charset="0"/>
              </a:rPr>
              <a:t>tekanan</a:t>
            </a:r>
            <a:r>
              <a:rPr lang="en-US" sz="1600" dirty="0">
                <a:latin typeface="Arial Rounded MT Bold" pitchFamily="34" charset="0"/>
              </a:rPr>
              <a:t> </a:t>
            </a:r>
            <a:r>
              <a:rPr lang="en-US" sz="1600" dirty="0" err="1">
                <a:latin typeface="Arial Rounded MT Bold" pitchFamily="34" charset="0"/>
              </a:rPr>
              <a:t>statis</a:t>
            </a:r>
            <a:r>
              <a:rPr lang="en-US" sz="1600" dirty="0">
                <a:latin typeface="Arial Rounded MT Bold" pitchFamily="34" charset="0"/>
              </a:rPr>
              <a:t>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jaringan</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saat</a:t>
            </a:r>
            <a:r>
              <a:rPr lang="en-US" sz="1600" dirty="0">
                <a:latin typeface="Arial Rounded MT Bold" pitchFamily="34" charset="0"/>
              </a:rPr>
              <a:t> </a:t>
            </a:r>
            <a:r>
              <a:rPr lang="en-US" sz="1600" dirty="0" err="1">
                <a:latin typeface="Arial Rounded MT Bold" pitchFamily="34" charset="0"/>
              </a:rPr>
              <a:t>terjadi</a:t>
            </a:r>
            <a:r>
              <a:rPr lang="en-US" sz="1600" dirty="0">
                <a:latin typeface="Arial Rounded MT Bold" pitchFamily="34" charset="0"/>
              </a:rPr>
              <a:t> </a:t>
            </a:r>
            <a:r>
              <a:rPr lang="en-US" sz="1600" dirty="0" err="1">
                <a:latin typeface="Arial Rounded MT Bold" pitchFamily="34" charset="0"/>
              </a:rPr>
              <a:t>pengeluaran</a:t>
            </a:r>
            <a:r>
              <a:rPr lang="en-US" sz="1600" dirty="0">
                <a:latin typeface="Arial Rounded MT Bold" pitchFamily="34" charset="0"/>
              </a:rPr>
              <a:t> </a:t>
            </a:r>
            <a:r>
              <a:rPr lang="en-US" sz="1600" dirty="0" err="1">
                <a:latin typeface="Arial Rounded MT Bold" pitchFamily="34" charset="0"/>
              </a:rPr>
              <a:t>kecil</a:t>
            </a:r>
            <a:r>
              <a:rPr lang="en-US" sz="1600" dirty="0">
                <a:latin typeface="Arial Rounded MT Bold" pitchFamily="34" charset="0"/>
              </a:rPr>
              <a:t> </a:t>
            </a:r>
            <a:r>
              <a:rPr lang="en-US" sz="1600" dirty="0" err="1">
                <a:latin typeface="Arial Rounded MT Bold" pitchFamily="34" charset="0"/>
              </a:rPr>
              <a:t>sejumlah</a:t>
            </a:r>
            <a:r>
              <a:rPr lang="en-US" sz="1600" dirty="0">
                <a:latin typeface="Arial Rounded MT Bold" pitchFamily="34" charset="0"/>
              </a:rPr>
              <a:t> air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jaringan</a:t>
            </a:r>
            <a:r>
              <a:rPr lang="en-US" sz="1600" dirty="0">
                <a:latin typeface="Arial Rounded MT Bold" pitchFamily="34" charset="0"/>
              </a:rPr>
              <a:t>, </a:t>
            </a:r>
            <a:r>
              <a:rPr lang="en-US" sz="1600" dirty="0" err="1">
                <a:latin typeface="Arial Rounded MT Bold" pitchFamily="34" charset="0"/>
              </a:rPr>
              <a:t>pompa</a:t>
            </a:r>
            <a:r>
              <a:rPr lang="en-US" sz="1600" dirty="0">
                <a:latin typeface="Arial Rounded MT Bold" pitchFamily="34" charset="0"/>
              </a:rPr>
              <a:t> Jokey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akan</a:t>
            </a:r>
            <a:r>
              <a:rPr lang="en-US" sz="1600" dirty="0">
                <a:latin typeface="Arial Rounded MT Bold" pitchFamily="34" charset="0"/>
              </a:rPr>
              <a:t> </a:t>
            </a:r>
            <a:r>
              <a:rPr lang="en-US" sz="1600" dirty="0" err="1">
                <a:latin typeface="Arial Rounded MT Bold" pitchFamily="34" charset="0"/>
              </a:rPr>
              <a:t>bekerja</a:t>
            </a:r>
            <a:r>
              <a:rPr lang="en-US" sz="1600" dirty="0">
                <a:latin typeface="Arial Rounded MT Bold" pitchFamily="34" charset="0"/>
              </a:rPr>
              <a:t> </a:t>
            </a:r>
            <a:r>
              <a:rPr lang="en-US" sz="1600" dirty="0" err="1">
                <a:latin typeface="Arial Rounded MT Bold" pitchFamily="34" charset="0"/>
              </a:rPr>
              <a:t>guna</a:t>
            </a:r>
            <a:r>
              <a:rPr lang="en-US" sz="1600" dirty="0">
                <a:latin typeface="Arial Rounded MT Bold" pitchFamily="34" charset="0"/>
              </a:rPr>
              <a:t> </a:t>
            </a:r>
            <a:r>
              <a:rPr lang="en-US" sz="1600" dirty="0" err="1">
                <a:latin typeface="Arial Rounded MT Bold" pitchFamily="34" charset="0"/>
              </a:rPr>
              <a:t>mengembalikan</a:t>
            </a:r>
            <a:r>
              <a:rPr lang="en-US" sz="1600" dirty="0">
                <a:latin typeface="Arial Rounded MT Bold" pitchFamily="34" charset="0"/>
              </a:rPr>
              <a:t> </a:t>
            </a:r>
            <a:r>
              <a:rPr lang="en-US" sz="1600" dirty="0" err="1">
                <a:latin typeface="Arial Rounded MT Bold" pitchFamily="34" charset="0"/>
              </a:rPr>
              <a:t>tekanan</a:t>
            </a:r>
            <a:r>
              <a:rPr lang="en-US" sz="1600" dirty="0">
                <a:latin typeface="Arial Rounded MT Bold" pitchFamily="34" charset="0"/>
              </a:rPr>
              <a:t> </a:t>
            </a:r>
            <a:r>
              <a:rPr lang="en-US" sz="1600" dirty="0" err="1">
                <a:latin typeface="Arial Rounded MT Bold" pitchFamily="34" charset="0"/>
              </a:rPr>
              <a:t>ke</a:t>
            </a:r>
            <a:r>
              <a:rPr lang="en-US" sz="1600" dirty="0">
                <a:latin typeface="Arial Rounded MT Bold" pitchFamily="34" charset="0"/>
              </a:rPr>
              <a:t> </a:t>
            </a:r>
            <a:r>
              <a:rPr lang="en-US" sz="1600" dirty="0" err="1">
                <a:latin typeface="Arial Rounded MT Bold" pitchFamily="34" charset="0"/>
              </a:rPr>
              <a:t>posisi</a:t>
            </a:r>
            <a:r>
              <a:rPr lang="en-US" sz="1600" dirty="0">
                <a:latin typeface="Arial Rounded MT Bold" pitchFamily="34" charset="0"/>
              </a:rPr>
              <a:t> </a:t>
            </a:r>
            <a:r>
              <a:rPr lang="en-US" sz="1600" dirty="0" err="1">
                <a:latin typeface="Arial Rounded MT Bold" pitchFamily="34" charset="0"/>
              </a:rPr>
              <a:t>semula</a:t>
            </a:r>
            <a:r>
              <a:rPr lang="en-US" sz="1600" dirty="0">
                <a:latin typeface="Arial Rounded MT Bold" pitchFamily="34" charset="0"/>
              </a:rPr>
              <a:t>. </a:t>
            </a:r>
            <a:r>
              <a:rPr lang="en-US" sz="1600" dirty="0" err="1">
                <a:latin typeface="Arial Rounded MT Bold" pitchFamily="34" charset="0"/>
              </a:rPr>
              <a:t>Karenanya</a:t>
            </a:r>
            <a:r>
              <a:rPr lang="en-US" sz="1600" dirty="0">
                <a:latin typeface="Arial Rounded MT Bold" pitchFamily="34" charset="0"/>
              </a:rPr>
              <a:t>, </a:t>
            </a:r>
            <a:r>
              <a:rPr lang="en-US" sz="1600" dirty="0" err="1">
                <a:latin typeface="Arial Rounded MT Bold" pitchFamily="34" charset="0"/>
              </a:rPr>
              <a:t>sekaligus</a:t>
            </a:r>
            <a:r>
              <a:rPr lang="en-US" sz="1600" dirty="0">
                <a:latin typeface="Arial Rounded MT Bold" pitchFamily="34" charset="0"/>
              </a:rPr>
              <a:t> </a:t>
            </a:r>
            <a:r>
              <a:rPr lang="en-US" sz="1600" dirty="0" err="1">
                <a:latin typeface="Arial Rounded MT Bold" pitchFamily="34" charset="0"/>
              </a:rPr>
              <a:t>pompa</a:t>
            </a:r>
            <a:r>
              <a:rPr lang="en-US" sz="1600" dirty="0">
                <a:latin typeface="Arial Rounded MT Bold" pitchFamily="34" charset="0"/>
              </a:rPr>
              <a:t> Jokey </a:t>
            </a:r>
            <a:r>
              <a:rPr lang="en-US" sz="1600" dirty="0" err="1">
                <a:latin typeface="Arial Rounded MT Bold" pitchFamily="34" charset="0"/>
              </a:rPr>
              <a:t>juga</a:t>
            </a:r>
            <a:r>
              <a:rPr lang="en-US" sz="1600" dirty="0">
                <a:latin typeface="Arial Rounded MT Bold" pitchFamily="34" charset="0"/>
              </a:rPr>
              <a:t>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berfungsi</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memantau</a:t>
            </a:r>
            <a:r>
              <a:rPr lang="en-US" sz="1600" dirty="0">
                <a:latin typeface="Arial Rounded MT Bold" pitchFamily="34" charset="0"/>
              </a:rPr>
              <a:t> </a:t>
            </a:r>
            <a:r>
              <a:rPr lang="en-US" sz="1600" dirty="0" err="1">
                <a:latin typeface="Arial Rounded MT Bold" pitchFamily="34" charset="0"/>
              </a:rPr>
              <a:t>kebocoran-kebocoran</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jaringan</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a:t>
            </a:r>
          </a:p>
          <a:p>
            <a:pPr marL="92075" indent="-92075">
              <a:tabLst>
                <a:tab pos="4479925" algn="l"/>
              </a:tabLst>
              <a:defRPr/>
            </a:pPr>
            <a:endParaRPr lang="en-US" sz="1600" dirty="0">
              <a:latin typeface="Arial Rounded MT Bold" pitchFamily="34" charset="0"/>
            </a:endParaRPr>
          </a:p>
          <a:p>
            <a:pPr marL="92075" indent="-92075">
              <a:tabLst>
                <a:tab pos="4479925" algn="l"/>
              </a:tabLst>
              <a:defRPr/>
            </a:pPr>
            <a:r>
              <a:rPr lang="en-US" sz="1600" dirty="0">
                <a:latin typeface="Arial Rounded MT Bold" pitchFamily="34" charset="0"/>
              </a:rPr>
              <a:t>		</a:t>
            </a:r>
          </a:p>
          <a:p>
            <a:pPr>
              <a:buFontTx/>
              <a:buChar char="-"/>
              <a:tabLst>
                <a:tab pos="4479925" algn="l"/>
              </a:tabLst>
              <a:defRPr/>
            </a:pPr>
            <a:endParaRPr lang="en-US" sz="1600"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428625" y="357188"/>
            <a:ext cx="8501063" cy="6032500"/>
          </a:xfrm>
          <a:prstGeom prst="rect">
            <a:avLst/>
          </a:prstGeom>
          <a:noFill/>
          <a:ln w="9525">
            <a:noFill/>
            <a:miter lim="800000"/>
            <a:headEnd/>
            <a:tailEnd/>
          </a:ln>
        </p:spPr>
        <p:txBody>
          <a:bodyPr>
            <a:spAutoFit/>
          </a:bodyPr>
          <a:lstStyle/>
          <a:p>
            <a:pPr algn="just">
              <a:tabLst>
                <a:tab pos="4479925" algn="l"/>
              </a:tabLst>
            </a:pPr>
            <a:r>
              <a:rPr lang="en-US" sz="1600">
                <a:latin typeface="Arial Rounded MT Bold" pitchFamily="34" charset="0"/>
              </a:rPr>
              <a:t>Operasi kerja pompa Jokey didesain untuk hidup (start) secara otomatis pada saat salah satu katup pengeluaran dibuka atau terjadi kebocoran pada jaringan, dan akan berhenti bekerja (stop) secara otomatis pada saat katup bukaan ditutup.</a:t>
            </a:r>
          </a:p>
          <a:p>
            <a:pPr algn="just">
              <a:tabLst>
                <a:tab pos="4479925" algn="l"/>
              </a:tabLst>
            </a:pPr>
            <a:endParaRPr lang="en-US" sz="1600">
              <a:latin typeface="Arial Rounded MT Bold" pitchFamily="34" charset="0"/>
            </a:endParaRPr>
          </a:p>
          <a:p>
            <a:pPr algn="just">
              <a:tabLst>
                <a:tab pos="4479925" algn="l"/>
              </a:tabLst>
            </a:pPr>
            <a:r>
              <a:rPr lang="en-US" sz="1600">
                <a:latin typeface="Arial Rounded MT Bold" pitchFamily="34" charset="0"/>
              </a:rPr>
              <a:t>2. </a:t>
            </a:r>
            <a:r>
              <a:rPr lang="en-US" sz="1600" b="1">
                <a:latin typeface="Arial Rounded MT Bold" pitchFamily="34" charset="0"/>
              </a:rPr>
              <a:t>Pompa Utama</a:t>
            </a:r>
          </a:p>
          <a:p>
            <a:pPr algn="just">
              <a:tabLst>
                <a:tab pos="4479925" algn="l"/>
              </a:tabLst>
            </a:pPr>
            <a:r>
              <a:rPr lang="en-US" sz="1600">
                <a:latin typeface="Arial Rounded MT Bold" pitchFamily="34" charset="0"/>
              </a:rPr>
              <a:t>Pompa ini berfungsi sebagai penggerak utama bekerjanya sistem hidran. Pompa Utama akan bekerja setelah kapasitas maksimal pompa Jokey terlampui.</a:t>
            </a:r>
          </a:p>
          <a:p>
            <a:pPr algn="just">
              <a:tabLst>
                <a:tab pos="4479925" algn="l"/>
              </a:tabLst>
            </a:pPr>
            <a:endParaRPr lang="en-US" sz="1600">
              <a:latin typeface="Arial Rounded MT Bold" pitchFamily="34" charset="0"/>
            </a:endParaRPr>
          </a:p>
          <a:p>
            <a:pPr algn="just">
              <a:tabLst>
                <a:tab pos="4479925" algn="l"/>
              </a:tabLst>
            </a:pPr>
            <a:r>
              <a:rPr lang="en-US" sz="1600">
                <a:latin typeface="Arial Rounded MT Bold" pitchFamily="34" charset="0"/>
              </a:rPr>
              <a:t>Operasi kerja pompa Utama didesain untuk Start secara otomatis dan berhenti (stop) secara manual, melalui tombol reset pada panel Pompa Kebakaran.</a:t>
            </a:r>
          </a:p>
          <a:p>
            <a:pPr algn="just">
              <a:tabLst>
                <a:tab pos="4479925" algn="l"/>
              </a:tabLst>
            </a:pPr>
            <a:endParaRPr lang="en-US" sz="1600">
              <a:latin typeface="Arial Rounded MT Bold" pitchFamily="34" charset="0"/>
            </a:endParaRPr>
          </a:p>
          <a:p>
            <a:pPr algn="just">
              <a:tabLst>
                <a:tab pos="4479925" algn="l"/>
              </a:tabLst>
            </a:pPr>
            <a:r>
              <a:rPr lang="en-US" sz="1600">
                <a:latin typeface="Arial Rounded MT Bold" pitchFamily="34" charset="0"/>
              </a:rPr>
              <a:t>3. </a:t>
            </a:r>
            <a:r>
              <a:rPr lang="en-US" sz="1600" b="1">
                <a:latin typeface="Arial Rounded MT Bold" pitchFamily="34" charset="0"/>
              </a:rPr>
              <a:t>Pompa Cadangan</a:t>
            </a:r>
          </a:p>
          <a:p>
            <a:pPr algn="just">
              <a:tabLst>
                <a:tab pos="4479925" algn="l"/>
              </a:tabLst>
            </a:pPr>
            <a:r>
              <a:rPr lang="en-US" sz="1600">
                <a:latin typeface="Arial Rounded MT Bold" pitchFamily="34" charset="0"/>
              </a:rPr>
              <a:t>Pompa ini berfungsi sebagai penggerak cadangan dari sistem hidran, yang titik start bekerjanya setelah pompa Utama. Pompa ini, meskipun berfungsi sebagai cadangan namun tetap dalam kondisi siaga operasi. Dalam kondisi seperti ini berarti bahwa setiap saat pompa ini akan bekerja secara otomatis pada saat kapasitas Pompa Utama, pompa Utamamengalami kerusakan atau pada saat sumber daya utama (PLN) padam.</a:t>
            </a:r>
          </a:p>
          <a:p>
            <a:pPr algn="just">
              <a:tabLst>
                <a:tab pos="4479925" algn="l"/>
              </a:tabLst>
            </a:pPr>
            <a:endParaRPr lang="en-US" sz="1600">
              <a:latin typeface="Arial Rounded MT Bold" pitchFamily="34" charset="0"/>
            </a:endParaRPr>
          </a:p>
          <a:p>
            <a:pPr algn="just">
              <a:tabLst>
                <a:tab pos="4479925" algn="l"/>
              </a:tabLst>
            </a:pPr>
            <a:r>
              <a:rPr lang="en-US" sz="1600">
                <a:latin typeface="Arial Rounded MT Bold" pitchFamily="34" charset="0"/>
              </a:rPr>
              <a:t>Sama halnya dengan pompa utama, operasi kerja pompa cadangan didesain untuk start secara otomatis dan berhenti secara manual.</a:t>
            </a:r>
          </a:p>
          <a:p>
            <a:pPr algn="just">
              <a:tabLst>
                <a:tab pos="4479925" algn="l"/>
              </a:tabLst>
            </a:pPr>
            <a:endParaRPr lang="en-US" sz="1600">
              <a:latin typeface="Arial Rounded MT Bold" pitchFamily="34" charset="0"/>
            </a:endParaRPr>
          </a:p>
          <a:p>
            <a:pPr algn="just">
              <a:tabLst>
                <a:tab pos="4479925" algn="l"/>
              </a:tabLst>
            </a:pPr>
            <a:r>
              <a:rPr lang="en-US" sz="1600">
                <a:latin typeface="Arial Rounded MT Bold" pitchFamily="34" charset="0"/>
              </a:rPr>
              <a:t>c) Pemipaan dan komponen-komponen lain :</a:t>
            </a:r>
          </a:p>
          <a:p>
            <a:pPr algn="just">
              <a:tabLst>
                <a:tab pos="4479925" algn="l"/>
              </a:tabLst>
            </a:pPr>
            <a:endParaRPr lang="en-US">
              <a:latin typeface="Arial Rounded MT Bold" pitchFamily="34" charset="0"/>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285750"/>
            <a:ext cx="8501063" cy="6248400"/>
          </a:xfrm>
          <a:prstGeom prst="rect">
            <a:avLst/>
          </a:prstGeom>
        </p:spPr>
        <p:txBody>
          <a:bodyPr>
            <a:spAutoFit/>
          </a:bodyPr>
          <a:lstStyle/>
          <a:p>
            <a:pPr>
              <a:defRPr/>
            </a:pPr>
            <a:r>
              <a:rPr lang="en-US" sz="1600" dirty="0">
                <a:latin typeface="Arial Rounded MT Bold" pitchFamily="34" charset="0"/>
              </a:rPr>
              <a:t> (1) </a:t>
            </a:r>
            <a:r>
              <a:rPr lang="en-US" sz="1600" dirty="0" err="1">
                <a:latin typeface="Arial Rounded MT Bold" pitchFamily="34" charset="0"/>
              </a:rPr>
              <a:t>Pemipaan</a:t>
            </a:r>
            <a:r>
              <a:rPr lang="en-US" sz="1600" dirty="0">
                <a:latin typeface="Arial Rounded MT Bold" pitchFamily="34" charset="0"/>
              </a:rPr>
              <a:t> :</a:t>
            </a:r>
          </a:p>
          <a:p>
            <a:pPr algn="just">
              <a:defRPr/>
            </a:pPr>
            <a:r>
              <a:rPr lang="en-US" sz="1600" dirty="0">
                <a:latin typeface="Arial Rounded MT Bold" pitchFamily="34" charset="0"/>
              </a:rPr>
              <a:t> </a:t>
            </a:r>
            <a:r>
              <a:rPr lang="en-US" sz="1600" dirty="0" err="1">
                <a:latin typeface="Arial Rounded MT Bold" pitchFamily="34" charset="0"/>
              </a:rPr>
              <a:t>Rangkaian</a:t>
            </a:r>
            <a:r>
              <a:rPr lang="en-US" sz="1600" dirty="0">
                <a:latin typeface="Arial Rounded MT Bold" pitchFamily="34" charset="0"/>
              </a:rPr>
              <a:t> </a:t>
            </a:r>
            <a:r>
              <a:rPr lang="en-US" sz="1600" dirty="0" err="1">
                <a:latin typeface="Arial Rounded MT Bold" pitchFamily="34" charset="0"/>
              </a:rPr>
              <a:t>jaringan</a:t>
            </a:r>
            <a:r>
              <a:rPr lang="en-US" sz="1600" dirty="0">
                <a:latin typeface="Arial Rounded MT Bold" pitchFamily="34" charset="0"/>
              </a:rPr>
              <a:t> </a:t>
            </a:r>
            <a:r>
              <a:rPr lang="en-US" sz="1600" dirty="0" err="1">
                <a:latin typeface="Arial Rounded MT Bold" pitchFamily="34" charset="0"/>
              </a:rPr>
              <a:t>pemipaan</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terdiri</a:t>
            </a:r>
            <a:r>
              <a:rPr lang="en-US" sz="1600" dirty="0">
                <a:latin typeface="Arial Rounded MT Bold" pitchFamily="34" charset="0"/>
              </a:rPr>
              <a:t> </a:t>
            </a:r>
            <a:r>
              <a:rPr lang="en-US" sz="1600" dirty="0" err="1">
                <a:latin typeface="Arial Rounded MT Bold" pitchFamily="34" charset="0"/>
              </a:rPr>
              <a:t>atas</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hisap</a:t>
            </a:r>
            <a:r>
              <a:rPr lang="en-US" sz="1600" dirty="0">
                <a:latin typeface="Arial Rounded MT Bold" pitchFamily="34" charset="0"/>
              </a:rPr>
              <a:t>, header, </a:t>
            </a:r>
            <a:r>
              <a:rPr lang="en-US" sz="1600" dirty="0" err="1">
                <a:latin typeface="Arial Rounded MT Bold" pitchFamily="34" charset="0"/>
              </a:rPr>
              <a:t>penyalur</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(riser)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cabang</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memperoleh</a:t>
            </a:r>
            <a:r>
              <a:rPr lang="en-US" sz="1600" dirty="0">
                <a:latin typeface="Arial Rounded MT Bold" pitchFamily="34" charset="0"/>
              </a:rPr>
              <a:t> </a:t>
            </a:r>
            <a:r>
              <a:rPr lang="en-US" sz="1600" dirty="0" err="1">
                <a:latin typeface="Arial Rounded MT Bold" pitchFamily="34" charset="0"/>
              </a:rPr>
              <a:t>pengertian</a:t>
            </a:r>
            <a:r>
              <a:rPr lang="en-US" sz="1600" dirty="0">
                <a:latin typeface="Arial Rounded MT Bold" pitchFamily="34" charset="0"/>
              </a:rPr>
              <a:t> yang </a:t>
            </a:r>
            <a:r>
              <a:rPr lang="en-US" sz="1600" dirty="0" err="1">
                <a:latin typeface="Arial Rounded MT Bold" pitchFamily="34" charset="0"/>
              </a:rPr>
              <a:t>lebih</a:t>
            </a:r>
            <a:r>
              <a:rPr lang="en-US" sz="1600" dirty="0">
                <a:latin typeface="Arial Rounded MT Bold" pitchFamily="34" charset="0"/>
              </a:rPr>
              <a:t> </a:t>
            </a:r>
            <a:r>
              <a:rPr lang="en-US" sz="1600" dirty="0" err="1">
                <a:latin typeface="Arial Rounded MT Bold" pitchFamily="34" charset="0"/>
              </a:rPr>
              <a:t>jelas</a:t>
            </a:r>
            <a:r>
              <a:rPr lang="en-US" sz="1600" dirty="0">
                <a:latin typeface="Arial Rounded MT Bold" pitchFamily="34" charset="0"/>
              </a:rPr>
              <a:t> </a:t>
            </a:r>
            <a:r>
              <a:rPr lang="en-US" sz="1600" dirty="0" err="1">
                <a:latin typeface="Arial Rounded MT Bold" pitchFamily="34" charset="0"/>
              </a:rPr>
              <a:t>berikut</a:t>
            </a:r>
            <a:r>
              <a:rPr lang="en-US" sz="1600" dirty="0">
                <a:latin typeface="Arial Rounded MT Bold" pitchFamily="34" charset="0"/>
              </a:rPr>
              <a:t>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diuraikan</a:t>
            </a:r>
            <a:r>
              <a:rPr lang="en-US" sz="1600" dirty="0">
                <a:latin typeface="Arial Rounded MT Bold" pitchFamily="34" charset="0"/>
              </a:rPr>
              <a:t> </a:t>
            </a:r>
            <a:r>
              <a:rPr lang="en-US" sz="1600" dirty="0" err="1">
                <a:latin typeface="Arial Rounded MT Bold" pitchFamily="34" charset="0"/>
              </a:rPr>
              <a:t>masing-masing</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tersebut</a:t>
            </a:r>
            <a:r>
              <a:rPr lang="en-US" sz="1600" dirty="0">
                <a:latin typeface="Arial Rounded MT Bold" pitchFamily="34" charset="0"/>
              </a:rPr>
              <a:t> .</a:t>
            </a:r>
          </a:p>
          <a:p>
            <a:pPr algn="just">
              <a:defRPr/>
            </a:pPr>
            <a:endParaRPr lang="en-US" sz="1600" dirty="0">
              <a:latin typeface="Arial Rounded MT Bold" pitchFamily="34" charset="0"/>
            </a:endParaRPr>
          </a:p>
          <a:p>
            <a:pPr marL="342900" indent="-342900" algn="just">
              <a:buFontTx/>
              <a:buAutoNum type="alphaLcParenR"/>
              <a:defRPr/>
            </a:pP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Hisap</a:t>
            </a:r>
            <a:r>
              <a:rPr lang="en-US" sz="1600" dirty="0">
                <a:latin typeface="Arial Rounded MT Bold" pitchFamily="34" charset="0"/>
              </a:rPr>
              <a:t> (Suction )</a:t>
            </a:r>
          </a:p>
          <a:p>
            <a:pPr marL="342900" indent="-342900" algn="just">
              <a:defRPr/>
            </a:pP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Hisap</a:t>
            </a:r>
            <a:r>
              <a:rPr lang="en-US" sz="1600" dirty="0">
                <a:latin typeface="Arial Rounded MT Bold" pitchFamily="34" charset="0"/>
              </a:rPr>
              <a:t> </a:t>
            </a:r>
            <a:r>
              <a:rPr lang="en-US" sz="1600" dirty="0" err="1">
                <a:latin typeface="Arial Rounded MT Bold" pitchFamily="34" charset="0"/>
              </a:rPr>
              <a:t>adalah</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yang </a:t>
            </a:r>
            <a:r>
              <a:rPr lang="en-US" sz="1600" dirty="0" err="1">
                <a:latin typeface="Arial Rounded MT Bold" pitchFamily="34" charset="0"/>
              </a:rPr>
              <a:t>terentang</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bak</a:t>
            </a:r>
            <a:r>
              <a:rPr lang="en-US" sz="1600" dirty="0">
                <a:latin typeface="Arial Rounded MT Bold" pitchFamily="34" charset="0"/>
              </a:rPr>
              <a:t> </a:t>
            </a:r>
            <a:r>
              <a:rPr lang="en-US" sz="1600" dirty="0" err="1">
                <a:latin typeface="Arial Rounded MT Bold" pitchFamily="34" charset="0"/>
              </a:rPr>
              <a:t>penampung</a:t>
            </a:r>
            <a:r>
              <a:rPr lang="en-US" sz="1600" dirty="0">
                <a:latin typeface="Arial Rounded MT Bold" pitchFamily="34" charset="0"/>
              </a:rPr>
              <a:t> (</a:t>
            </a:r>
            <a:r>
              <a:rPr lang="en-US" sz="1600" dirty="0" err="1">
                <a:latin typeface="Arial Rounded MT Bold" pitchFamily="34" charset="0"/>
              </a:rPr>
              <a:t>resevoir</a:t>
            </a:r>
            <a:r>
              <a:rPr lang="en-US" sz="1600" dirty="0">
                <a:latin typeface="Arial Rounded MT Bold" pitchFamily="34" charset="0"/>
              </a:rPr>
              <a:t>) </a:t>
            </a:r>
            <a:r>
              <a:rPr lang="en-US" sz="1600" dirty="0" err="1">
                <a:latin typeface="Arial Rounded MT Bold" pitchFamily="34" charset="0"/>
              </a:rPr>
              <a:t>sampai</a:t>
            </a:r>
            <a:r>
              <a:rPr lang="en-US" sz="1600" dirty="0">
                <a:latin typeface="Arial Rounded MT Bold" pitchFamily="34" charset="0"/>
              </a:rPr>
              <a:t> </a:t>
            </a:r>
            <a:r>
              <a:rPr lang="en-US" sz="1600" dirty="0" err="1">
                <a:latin typeface="Arial Rounded MT Bold" pitchFamily="34" charset="0"/>
              </a:rPr>
              <a:t>ke</a:t>
            </a:r>
            <a:r>
              <a:rPr lang="en-US" sz="1600" dirty="0">
                <a:latin typeface="Arial Rounded MT Bold" pitchFamily="34" charset="0"/>
              </a:rPr>
              <a:t> </a:t>
            </a:r>
            <a:r>
              <a:rPr lang="en-US" sz="1600" dirty="0" err="1">
                <a:latin typeface="Arial Rounded MT Bold" pitchFamily="34" charset="0"/>
              </a:rPr>
              <a:t>pompa</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ujung</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hisap</a:t>
            </a:r>
            <a:r>
              <a:rPr lang="en-US" sz="1600" dirty="0">
                <a:latin typeface="Arial Rounded MT Bold" pitchFamily="34" charset="0"/>
              </a:rPr>
              <a:t> </a:t>
            </a:r>
            <a:r>
              <a:rPr lang="en-US" sz="1600" dirty="0" err="1">
                <a:latin typeface="Arial Rounded MT Bold" pitchFamily="34" charset="0"/>
              </a:rPr>
              <a:t>dilengkapi</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foot-valve yang </a:t>
            </a:r>
            <a:r>
              <a:rPr lang="en-US" sz="1600" dirty="0" err="1">
                <a:latin typeface="Arial Rounded MT Bold" pitchFamily="34" charset="0"/>
              </a:rPr>
              <a:t>berfungsi</a:t>
            </a:r>
            <a:r>
              <a:rPr lang="en-US" sz="1600" dirty="0">
                <a:latin typeface="Arial Rounded MT Bold" pitchFamily="34" charset="0"/>
              </a:rPr>
              <a:t> </a:t>
            </a:r>
            <a:r>
              <a:rPr lang="en-US" sz="1600" dirty="0" err="1">
                <a:latin typeface="Arial Rounded MT Bold" pitchFamily="34" charset="0"/>
              </a:rPr>
              <a:t>untuk</a:t>
            </a:r>
            <a:r>
              <a:rPr lang="en-US" sz="1600" dirty="0">
                <a:latin typeface="Arial Rounded MT Bold" pitchFamily="34" charset="0"/>
              </a:rPr>
              <a:t> </a:t>
            </a:r>
            <a:r>
              <a:rPr lang="en-US" sz="1600" dirty="0" err="1">
                <a:latin typeface="Arial Rounded MT Bold" pitchFamily="34" charset="0"/>
              </a:rPr>
              <a:t>menahan</a:t>
            </a:r>
            <a:r>
              <a:rPr lang="en-US" sz="1600" dirty="0">
                <a:latin typeface="Arial Rounded MT Bold" pitchFamily="34" charset="0"/>
              </a:rPr>
              <a:t> air </a:t>
            </a:r>
            <a:r>
              <a:rPr lang="en-US" sz="1600" dirty="0" err="1">
                <a:latin typeface="Arial Rounded MT Bold" pitchFamily="34" charset="0"/>
              </a:rPr>
              <a:t>didalam</a:t>
            </a:r>
            <a:r>
              <a:rPr lang="en-US" sz="1600" dirty="0">
                <a:latin typeface="Arial Rounded MT Bold" pitchFamily="34" charset="0"/>
              </a:rPr>
              <a:t> </a:t>
            </a:r>
            <a:r>
              <a:rPr lang="en-US" sz="1600" dirty="0" err="1">
                <a:latin typeface="Arial Rounded MT Bold" pitchFamily="34" charset="0"/>
              </a:rPr>
              <a:t>sepanjang</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hisap</a:t>
            </a:r>
            <a:r>
              <a:rPr lang="en-US" sz="1600" dirty="0">
                <a:latin typeface="Arial Rounded MT Bold" pitchFamily="34" charset="0"/>
              </a:rPr>
              <a:t>. Diameter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hisap</a:t>
            </a:r>
            <a:r>
              <a:rPr lang="en-US" sz="1600" dirty="0">
                <a:latin typeface="Arial Rounded MT Bold" pitchFamily="34" charset="0"/>
              </a:rPr>
              <a:t> </a:t>
            </a:r>
            <a:r>
              <a:rPr lang="en-US" sz="1600" dirty="0" err="1">
                <a:latin typeface="Arial Rounded MT Bold" pitchFamily="34" charset="0"/>
              </a:rPr>
              <a:t>bervariasi</a:t>
            </a:r>
            <a:r>
              <a:rPr lang="en-US" sz="1600" dirty="0">
                <a:latin typeface="Arial Rounded MT Bold" pitchFamily="34" charset="0"/>
              </a:rPr>
              <a:t> </a:t>
            </a:r>
            <a:r>
              <a:rPr lang="en-US" sz="1600" dirty="0" err="1">
                <a:latin typeface="Arial Rounded MT Bold" pitchFamily="34" charset="0"/>
              </a:rPr>
              <a:t>antara</a:t>
            </a:r>
            <a:r>
              <a:rPr lang="en-US" sz="1600" dirty="0">
                <a:latin typeface="Arial Rounded MT Bold" pitchFamily="34" charset="0"/>
              </a:rPr>
              <a:t> 4 </a:t>
            </a:r>
            <a:r>
              <a:rPr lang="en-US" sz="1600" dirty="0" err="1">
                <a:latin typeface="Arial Rounded MT Bold" pitchFamily="34" charset="0"/>
              </a:rPr>
              <a:t>dan</a:t>
            </a:r>
            <a:r>
              <a:rPr lang="en-US" sz="1600" dirty="0">
                <a:latin typeface="Arial Rounded MT Bold" pitchFamily="34" charset="0"/>
              </a:rPr>
              <a:t> 6 </a:t>
            </a:r>
            <a:r>
              <a:rPr lang="en-US" sz="1600" dirty="0" err="1">
                <a:latin typeface="Arial Rounded MT Bold" pitchFamily="34" charset="0"/>
              </a:rPr>
              <a:t>inci</a:t>
            </a:r>
            <a:r>
              <a:rPr lang="en-US" sz="1600" dirty="0">
                <a:latin typeface="Arial Rounded MT Bold" pitchFamily="34" charset="0"/>
              </a:rPr>
              <a:t>.</a:t>
            </a:r>
          </a:p>
          <a:p>
            <a:pPr marL="342900" indent="-342900" algn="just">
              <a:defRPr/>
            </a:pPr>
            <a:endParaRPr lang="en-US" sz="1600" dirty="0">
              <a:latin typeface="Arial Rounded MT Bold" pitchFamily="34" charset="0"/>
            </a:endParaRPr>
          </a:p>
          <a:p>
            <a:pPr marL="342900" indent="-342900" algn="just">
              <a:buFontTx/>
              <a:buAutoNum type="alphaLcParenR" startAt="2"/>
              <a:defRPr/>
            </a:pPr>
            <a:r>
              <a:rPr lang="en-US" sz="1600" dirty="0" err="1">
                <a:latin typeface="Arial Rounded MT Bold" pitchFamily="34" charset="0"/>
              </a:rPr>
              <a:t>Pipa</a:t>
            </a:r>
            <a:r>
              <a:rPr lang="en-US" sz="1600" dirty="0">
                <a:latin typeface="Arial Rounded MT Bold" pitchFamily="34" charset="0"/>
              </a:rPr>
              <a:t> Header :</a:t>
            </a:r>
          </a:p>
          <a:p>
            <a:pPr marL="342900" indent="-342900" algn="just">
              <a:defRPr/>
            </a:pP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header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dikatakan</a:t>
            </a:r>
            <a:r>
              <a:rPr lang="en-US" sz="1600" dirty="0">
                <a:latin typeface="Arial Rounded MT Bold" pitchFamily="34" charset="0"/>
              </a:rPr>
              <a:t> </a:t>
            </a:r>
            <a:r>
              <a:rPr lang="en-US" sz="1600" dirty="0" err="1">
                <a:latin typeface="Arial Rounded MT Bold" pitchFamily="34" charset="0"/>
              </a:rPr>
              <a:t>sebagai</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antara</a:t>
            </a:r>
            <a:r>
              <a:rPr lang="en-US" sz="1600" dirty="0">
                <a:latin typeface="Arial Rounded MT Bold" pitchFamily="34" charset="0"/>
              </a:rPr>
              <a:t> yang </a:t>
            </a:r>
            <a:r>
              <a:rPr lang="en-US" sz="1600" dirty="0" err="1">
                <a:latin typeface="Arial Rounded MT Bold" pitchFamily="34" charset="0"/>
              </a:rPr>
              <a:t>ukuran</a:t>
            </a:r>
            <a:r>
              <a:rPr lang="en-US" sz="1600" dirty="0">
                <a:latin typeface="Arial Rounded MT Bold" pitchFamily="34" charset="0"/>
              </a:rPr>
              <a:t> </a:t>
            </a:r>
            <a:r>
              <a:rPr lang="en-US" sz="1600" dirty="0" err="1">
                <a:latin typeface="Arial Rounded MT Bold" pitchFamily="34" charset="0"/>
              </a:rPr>
              <a:t>diameternya</a:t>
            </a:r>
            <a:r>
              <a:rPr lang="en-US" sz="1600" dirty="0">
                <a:latin typeface="Arial Rounded MT Bold" pitchFamily="34" charset="0"/>
              </a:rPr>
              <a:t> </a:t>
            </a:r>
            <a:r>
              <a:rPr lang="en-US" sz="1600" dirty="0" err="1">
                <a:latin typeface="Arial Rounded MT Bold" pitchFamily="34" charset="0"/>
              </a:rPr>
              <a:t>biasanya</a:t>
            </a:r>
            <a:r>
              <a:rPr lang="en-US" sz="1600" dirty="0">
                <a:latin typeface="Arial Rounded MT Bold" pitchFamily="34" charset="0"/>
              </a:rPr>
              <a:t> </a:t>
            </a:r>
            <a:r>
              <a:rPr lang="en-US" sz="1600" dirty="0" err="1">
                <a:latin typeface="Arial Rounded MT Bold" pitchFamily="34" charset="0"/>
              </a:rPr>
              <a:t>lebih</a:t>
            </a:r>
            <a:r>
              <a:rPr lang="en-US" sz="1600" dirty="0">
                <a:latin typeface="Arial Rounded MT Bold" pitchFamily="34" charset="0"/>
              </a:rPr>
              <a:t> </a:t>
            </a:r>
            <a:r>
              <a:rPr lang="en-US" sz="1600" dirty="0" err="1">
                <a:latin typeface="Arial Rounded MT Bold" pitchFamily="34" charset="0"/>
              </a:rPr>
              <a:t>besar</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lainnya</a:t>
            </a:r>
            <a:r>
              <a:rPr lang="en-US" sz="1600" dirty="0">
                <a:latin typeface="Arial Rounded MT Bold" pitchFamily="34" charset="0"/>
              </a:rPr>
              <a:t> </a:t>
            </a:r>
            <a:r>
              <a:rPr lang="en-US" sz="1600" dirty="0" err="1">
                <a:latin typeface="Arial Rounded MT Bold" pitchFamily="34" charset="0"/>
              </a:rPr>
              <a:t>didalam</a:t>
            </a:r>
            <a:r>
              <a:rPr lang="en-US" sz="1600" dirty="0">
                <a:latin typeface="Arial Rounded MT Bold" pitchFamily="34" charset="0"/>
              </a:rPr>
              <a:t> </a:t>
            </a:r>
            <a:r>
              <a:rPr lang="en-US" sz="1600" dirty="0" err="1">
                <a:latin typeface="Arial Rounded MT Bold" pitchFamily="34" charset="0"/>
              </a:rPr>
              <a:t>rangkaian</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yang </a:t>
            </a:r>
            <a:r>
              <a:rPr lang="en-US" sz="1600" dirty="0" err="1">
                <a:latin typeface="Arial Rounded MT Bold" pitchFamily="34" charset="0"/>
              </a:rPr>
              <a:t>terpasang</a:t>
            </a:r>
            <a:r>
              <a:rPr lang="en-US" sz="1600" dirty="0">
                <a:latin typeface="Arial Rounded MT Bold" pitchFamily="34" charset="0"/>
              </a:rPr>
              <a:t> horizontal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merupakan</a:t>
            </a:r>
            <a:r>
              <a:rPr lang="en-US" sz="1600" dirty="0">
                <a:latin typeface="Arial Rounded MT Bold" pitchFamily="34" charset="0"/>
              </a:rPr>
              <a:t> </a:t>
            </a:r>
            <a:r>
              <a:rPr lang="en-US" sz="1600" dirty="0" err="1">
                <a:latin typeface="Arial Rounded MT Bold" pitchFamily="34" charset="0"/>
              </a:rPr>
              <a:t>tempat</a:t>
            </a:r>
            <a:r>
              <a:rPr lang="en-US" sz="1600" dirty="0">
                <a:latin typeface="Arial Rounded MT Bold" pitchFamily="34" charset="0"/>
              </a:rPr>
              <a:t> </a:t>
            </a:r>
            <a:r>
              <a:rPr lang="en-US" sz="1600" dirty="0" err="1">
                <a:latin typeface="Arial Rounded MT Bold" pitchFamily="34" charset="0"/>
              </a:rPr>
              <a:t>bertemunya</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pengeluaran</a:t>
            </a:r>
            <a:r>
              <a:rPr lang="en-US" sz="1600" dirty="0">
                <a:latin typeface="Arial Rounded MT Bold" pitchFamily="34" charset="0"/>
              </a:rPr>
              <a:t> (discharge)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pompa</a:t>
            </a:r>
            <a:r>
              <a:rPr lang="en-US" sz="1600" dirty="0">
                <a:latin typeface="Arial Rounded MT Bold" pitchFamily="34" charset="0"/>
              </a:rPr>
              <a:t> Jokey, </a:t>
            </a:r>
            <a:r>
              <a:rPr lang="en-US" sz="1600" dirty="0" err="1">
                <a:latin typeface="Arial Rounded MT Bold" pitchFamily="34" charset="0"/>
              </a:rPr>
              <a:t>pompa</a:t>
            </a:r>
            <a:r>
              <a:rPr lang="en-US" sz="1600" dirty="0">
                <a:latin typeface="Arial Rounded MT Bold" pitchFamily="34" charset="0"/>
              </a:rPr>
              <a:t> </a:t>
            </a:r>
            <a:r>
              <a:rPr lang="en-US" sz="1600" dirty="0" err="1">
                <a:latin typeface="Arial Rounded MT Bold" pitchFamily="34" charset="0"/>
              </a:rPr>
              <a:t>utama</a:t>
            </a:r>
            <a:r>
              <a:rPr lang="en-US" sz="1600" dirty="0">
                <a:latin typeface="Arial Rounded MT Bold" pitchFamily="34" charset="0"/>
              </a:rPr>
              <a:t> </a:t>
            </a:r>
            <a:r>
              <a:rPr lang="en-US" sz="1600" dirty="0" err="1">
                <a:latin typeface="Arial Rounded MT Bold" pitchFamily="34" charset="0"/>
              </a:rPr>
              <a:t>maupun</a:t>
            </a:r>
            <a:r>
              <a:rPr lang="en-US" sz="1600" dirty="0">
                <a:latin typeface="Arial Rounded MT Bold" pitchFamily="34" charset="0"/>
              </a:rPr>
              <a:t> </a:t>
            </a:r>
            <a:r>
              <a:rPr lang="en-US" sz="1600" dirty="0" err="1">
                <a:latin typeface="Arial Rounded MT Bold" pitchFamily="34" charset="0"/>
              </a:rPr>
              <a:t>Pompa</a:t>
            </a:r>
            <a:r>
              <a:rPr lang="en-US" sz="1600" dirty="0">
                <a:latin typeface="Arial Rounded MT Bold" pitchFamily="34" charset="0"/>
              </a:rPr>
              <a:t> </a:t>
            </a:r>
            <a:r>
              <a:rPr lang="en-US" sz="1600" dirty="0" err="1">
                <a:latin typeface="Arial Rounded MT Bold" pitchFamily="34" charset="0"/>
              </a:rPr>
              <a:t>cadangan</a:t>
            </a:r>
            <a:r>
              <a:rPr lang="en-US" sz="1600" dirty="0">
                <a:latin typeface="Arial Rounded MT Bold" pitchFamily="34" charset="0"/>
              </a:rPr>
              <a:t>, </a:t>
            </a:r>
            <a:r>
              <a:rPr lang="en-US" sz="1600" dirty="0" err="1">
                <a:latin typeface="Arial Rounded MT Bold" pitchFamily="34" charset="0"/>
              </a:rPr>
              <a:t>sebelum</a:t>
            </a:r>
            <a:r>
              <a:rPr lang="en-US" sz="1600" dirty="0">
                <a:latin typeface="Arial Rounded MT Bold" pitchFamily="34" charset="0"/>
              </a:rPr>
              <a:t> </a:t>
            </a:r>
            <a:r>
              <a:rPr lang="en-US" sz="1600" dirty="0" err="1">
                <a:latin typeface="Arial Rounded MT Bold" pitchFamily="34" charset="0"/>
              </a:rPr>
              <a:t>kemudian</a:t>
            </a:r>
            <a:r>
              <a:rPr lang="en-US" sz="1600" dirty="0">
                <a:latin typeface="Arial Rounded MT Bold" pitchFamily="34" charset="0"/>
              </a:rPr>
              <a:t> </a:t>
            </a:r>
            <a:r>
              <a:rPr lang="en-US" sz="1600" dirty="0" err="1">
                <a:latin typeface="Arial Rounded MT Bold" pitchFamily="34" charset="0"/>
              </a:rPr>
              <a:t>menerus</a:t>
            </a:r>
            <a:r>
              <a:rPr lang="en-US" sz="1600" dirty="0">
                <a:latin typeface="Arial Rounded MT Bold" pitchFamily="34" charset="0"/>
              </a:rPr>
              <a:t> </a:t>
            </a:r>
            <a:r>
              <a:rPr lang="en-US" sz="1600" dirty="0" err="1">
                <a:latin typeface="Arial Rounded MT Bold" pitchFamily="34" charset="0"/>
              </a:rPr>
              <a:t>ke</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penyalur</a:t>
            </a:r>
            <a:r>
              <a:rPr lang="en-US" sz="1600" dirty="0">
                <a:latin typeface="Arial Rounded MT Bold" pitchFamily="34" charset="0"/>
              </a:rPr>
              <a:t>. Diameter </a:t>
            </a:r>
            <a:r>
              <a:rPr lang="en-US" sz="1600" dirty="0" err="1">
                <a:latin typeface="Arial Rounded MT Bold" pitchFamily="34" charset="0"/>
              </a:rPr>
              <a:t>pipa</a:t>
            </a:r>
            <a:r>
              <a:rPr lang="en-US" sz="1600" dirty="0">
                <a:latin typeface="Arial Rounded MT Bold" pitchFamily="34" charset="0"/>
              </a:rPr>
              <a:t> header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bervariasi</a:t>
            </a:r>
            <a:r>
              <a:rPr lang="en-US" sz="1600" dirty="0">
                <a:latin typeface="Arial Rounded MT Bold" pitchFamily="34" charset="0"/>
              </a:rPr>
              <a:t> </a:t>
            </a:r>
            <a:r>
              <a:rPr lang="en-US" sz="1600" dirty="0" err="1">
                <a:latin typeface="Arial Rounded MT Bold" pitchFamily="34" charset="0"/>
              </a:rPr>
              <a:t>antara</a:t>
            </a:r>
            <a:r>
              <a:rPr lang="en-US" sz="1600" dirty="0">
                <a:latin typeface="Arial Rounded MT Bold" pitchFamily="34" charset="0"/>
              </a:rPr>
              <a:t> 4,6 </a:t>
            </a:r>
            <a:r>
              <a:rPr lang="en-US" sz="1600" dirty="0" err="1">
                <a:latin typeface="Arial Rounded MT Bold" pitchFamily="34" charset="0"/>
              </a:rPr>
              <a:t>dan</a:t>
            </a:r>
            <a:r>
              <a:rPr lang="en-US" sz="1600" dirty="0">
                <a:latin typeface="Arial Rounded MT Bold" pitchFamily="34" charset="0"/>
              </a:rPr>
              <a:t> 8 </a:t>
            </a:r>
            <a:r>
              <a:rPr lang="en-US" sz="1600" dirty="0" err="1">
                <a:latin typeface="Arial Rounded MT Bold" pitchFamily="34" charset="0"/>
              </a:rPr>
              <a:t>inci</a:t>
            </a:r>
            <a:r>
              <a:rPr lang="en-US" sz="1600" dirty="0">
                <a:latin typeface="Arial Rounded MT Bold" pitchFamily="34" charset="0"/>
              </a:rPr>
              <a:t> </a:t>
            </a:r>
            <a:r>
              <a:rPr lang="en-US" sz="1600" dirty="0" err="1">
                <a:latin typeface="Arial Rounded MT Bold" pitchFamily="34" charset="0"/>
              </a:rPr>
              <a:t>sesuai</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besar</a:t>
            </a:r>
            <a:r>
              <a:rPr lang="en-US" sz="1600" dirty="0">
                <a:latin typeface="Arial Rounded MT Bold" pitchFamily="34" charset="0"/>
              </a:rPr>
              <a:t> </a:t>
            </a:r>
            <a:r>
              <a:rPr lang="en-US" sz="1600" dirty="0" err="1">
                <a:latin typeface="Arial Rounded MT Bold" pitchFamily="34" charset="0"/>
              </a:rPr>
              <a:t>kecil</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yang </a:t>
            </a:r>
            <a:r>
              <a:rPr lang="en-US" sz="1600" dirty="0" err="1">
                <a:latin typeface="Arial Rounded MT Bold" pitchFamily="34" charset="0"/>
              </a:rPr>
              <a:t>dipasang</a:t>
            </a:r>
            <a:r>
              <a:rPr lang="en-US" sz="1600" dirty="0">
                <a:latin typeface="Arial Rounded MT Bold" pitchFamily="34" charset="0"/>
              </a:rPr>
              <a:t>.</a:t>
            </a:r>
          </a:p>
          <a:p>
            <a:pPr marL="342900" indent="-342900" algn="just">
              <a:defRPr/>
            </a:pPr>
            <a:endParaRPr lang="en-US" sz="1600" dirty="0">
              <a:latin typeface="Arial Rounded MT Bold" pitchFamily="34" charset="0"/>
            </a:endParaRPr>
          </a:p>
          <a:p>
            <a:pPr marL="342900" indent="-342900" algn="just">
              <a:defRPr/>
            </a:pPr>
            <a:r>
              <a:rPr lang="en-US" sz="1600" dirty="0">
                <a:latin typeface="Arial Rounded MT Bold" pitchFamily="34" charset="0"/>
              </a:rPr>
              <a:t>	Dari </a:t>
            </a:r>
            <a:r>
              <a:rPr lang="en-US" sz="1600" dirty="0" err="1">
                <a:latin typeface="Arial Rounded MT Bold" pitchFamily="34" charset="0"/>
              </a:rPr>
              <a:t>pipa</a:t>
            </a:r>
            <a:r>
              <a:rPr lang="en-US" sz="1600" dirty="0">
                <a:latin typeface="Arial Rounded MT Bold" pitchFamily="34" charset="0"/>
              </a:rPr>
              <a:t> header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selain</a:t>
            </a:r>
            <a:r>
              <a:rPr lang="en-US" sz="1600" dirty="0">
                <a:latin typeface="Arial Rounded MT Bold" pitchFamily="34" charset="0"/>
              </a:rPr>
              <a:t> </a:t>
            </a:r>
            <a:r>
              <a:rPr lang="en-US" sz="1600" dirty="0" err="1">
                <a:latin typeface="Arial Rounded MT Bold" pitchFamily="34" charset="0"/>
              </a:rPr>
              <a:t>ditarik</a:t>
            </a:r>
            <a:r>
              <a:rPr lang="en-US" sz="1600" dirty="0">
                <a:latin typeface="Arial Rounded MT Bold" pitchFamily="34" charset="0"/>
              </a:rPr>
              <a:t> </a:t>
            </a:r>
            <a:r>
              <a:rPr lang="en-US" sz="1600" dirty="0" err="1">
                <a:latin typeface="Arial Rounded MT Bold" pitchFamily="34" charset="0"/>
              </a:rPr>
              <a:t>hubungan</a:t>
            </a:r>
            <a:r>
              <a:rPr lang="en-US" sz="1600" dirty="0">
                <a:latin typeface="Arial Rounded MT Bold" pitchFamily="34" charset="0"/>
              </a:rPr>
              <a:t> </a:t>
            </a:r>
            <a:r>
              <a:rPr lang="en-US" sz="1600" dirty="0" err="1">
                <a:latin typeface="Arial Rounded MT Bold" pitchFamily="34" charset="0"/>
              </a:rPr>
              <a:t>ke</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penyalur</a:t>
            </a:r>
            <a:r>
              <a:rPr lang="en-US" sz="1600" dirty="0">
                <a:latin typeface="Arial Rounded MT Bold" pitchFamily="34" charset="0"/>
              </a:rPr>
              <a:t>, </a:t>
            </a:r>
            <a:r>
              <a:rPr lang="en-US" sz="1600" dirty="0" err="1">
                <a:latin typeface="Arial Rounded MT Bold" pitchFamily="34" charset="0"/>
              </a:rPr>
              <a:t>biasanya</a:t>
            </a:r>
            <a:r>
              <a:rPr lang="en-US" sz="1600" dirty="0">
                <a:latin typeface="Arial Rounded MT Bold" pitchFamily="34" charset="0"/>
              </a:rPr>
              <a:t>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hubungkan</a:t>
            </a:r>
            <a:r>
              <a:rPr lang="en-US" sz="1600" dirty="0">
                <a:latin typeface="Arial Rounded MT Bold" pitchFamily="34" charset="0"/>
              </a:rPr>
              <a:t> </a:t>
            </a:r>
            <a:r>
              <a:rPr lang="en-US" sz="1600" dirty="0" err="1">
                <a:latin typeface="Arial Rounded MT Bold" pitchFamily="34" charset="0"/>
              </a:rPr>
              <a:t>juga</a:t>
            </a:r>
            <a:r>
              <a:rPr lang="en-US" sz="1600" dirty="0">
                <a:latin typeface="Arial Rounded MT Bold" pitchFamily="34" charset="0"/>
              </a:rPr>
              <a:t> </a:t>
            </a:r>
            <a:r>
              <a:rPr lang="en-US" sz="1600" dirty="0" err="1">
                <a:latin typeface="Arial Rounded MT Bold" pitchFamily="34" charset="0"/>
              </a:rPr>
              <a:t>pipa-pipa</a:t>
            </a:r>
            <a:r>
              <a:rPr lang="en-US" sz="1600" dirty="0">
                <a:latin typeface="Arial Rounded MT Bold" pitchFamily="34" charset="0"/>
              </a:rPr>
              <a:t> yang </a:t>
            </a:r>
            <a:r>
              <a:rPr lang="en-US" sz="1600" dirty="0" err="1">
                <a:latin typeface="Arial Rounded MT Bold" pitchFamily="34" charset="0"/>
              </a:rPr>
              <a:t>menuju</a:t>
            </a:r>
            <a:r>
              <a:rPr lang="en-US" sz="1600" dirty="0">
                <a:latin typeface="Arial Rounded MT Bold" pitchFamily="34" charset="0"/>
              </a:rPr>
              <a:t> </a:t>
            </a:r>
            <a:r>
              <a:rPr lang="en-US" sz="1600" dirty="0" err="1">
                <a:latin typeface="Arial Rounded MT Bold" pitchFamily="34" charset="0"/>
              </a:rPr>
              <a:t>ke</a:t>
            </a:r>
            <a:r>
              <a:rPr lang="en-US" sz="1600" dirty="0">
                <a:latin typeface="Arial Rounded MT Bold" pitchFamily="34" charset="0"/>
              </a:rPr>
              <a:t> </a:t>
            </a:r>
            <a:r>
              <a:rPr lang="en-US" sz="1600" dirty="0" err="1">
                <a:latin typeface="Arial Rounded MT Bold" pitchFamily="34" charset="0"/>
              </a:rPr>
              <a:t>tangki</a:t>
            </a:r>
            <a:r>
              <a:rPr lang="en-US" sz="1600" dirty="0">
                <a:latin typeface="Arial Rounded MT Bold" pitchFamily="34" charset="0"/>
              </a:rPr>
              <a:t> </a:t>
            </a:r>
            <a:r>
              <a:rPr lang="en-US" sz="1600" dirty="0" err="1">
                <a:latin typeface="Arial Rounded MT Bold" pitchFamily="34" charset="0"/>
              </a:rPr>
              <a:t>bertekanan</a:t>
            </a:r>
            <a:r>
              <a:rPr lang="en-US" sz="1600" dirty="0">
                <a:latin typeface="Arial Rounded MT Bold" pitchFamily="34" charset="0"/>
              </a:rPr>
              <a:t> ( </a:t>
            </a:r>
            <a:r>
              <a:rPr lang="en-US" sz="1600" dirty="0" err="1">
                <a:latin typeface="Arial Rounded MT Bold" pitchFamily="34" charset="0"/>
              </a:rPr>
              <a:t>presure</a:t>
            </a:r>
            <a:r>
              <a:rPr lang="en-US" sz="1600" dirty="0">
                <a:latin typeface="Arial Rounded MT Bold" pitchFamily="34" charset="0"/>
              </a:rPr>
              <a:t> tank), </a:t>
            </a:r>
            <a:r>
              <a:rPr lang="en-US" sz="1600" dirty="0" err="1">
                <a:latin typeface="Arial Rounded MT Bold" pitchFamily="34" charset="0"/>
              </a:rPr>
              <a:t>tangki</a:t>
            </a:r>
            <a:r>
              <a:rPr lang="en-US" sz="1600" dirty="0">
                <a:latin typeface="Arial Rounded MT Bold" pitchFamily="34" charset="0"/>
              </a:rPr>
              <a:t> </a:t>
            </a:r>
            <a:r>
              <a:rPr lang="en-US" sz="1600" dirty="0" err="1">
                <a:latin typeface="Arial Rounded MT Bold" pitchFamily="34" charset="0"/>
              </a:rPr>
              <a:t>pemancing</a:t>
            </a:r>
            <a:r>
              <a:rPr lang="en-US" sz="1600" dirty="0">
                <a:latin typeface="Arial Rounded MT Bold" pitchFamily="34" charset="0"/>
              </a:rPr>
              <a:t> (priming tank), </a:t>
            </a:r>
            <a:r>
              <a:rPr lang="en-US" sz="1600" dirty="0" err="1">
                <a:latin typeface="Arial Rounded MT Bold" pitchFamily="34" charset="0"/>
              </a:rPr>
              <a:t>sirkulasi</a:t>
            </a:r>
            <a:r>
              <a:rPr lang="en-US" sz="1600" dirty="0">
                <a:latin typeface="Arial Rounded MT Bold" pitchFamily="34" charset="0"/>
              </a:rPr>
              <a:t>/by-pass </a:t>
            </a:r>
            <a:r>
              <a:rPr lang="en-US" sz="1600" dirty="0" err="1">
                <a:latin typeface="Arial Rounded MT Bold" pitchFamily="34" charset="0"/>
              </a:rPr>
              <a:t>ke</a:t>
            </a:r>
            <a:r>
              <a:rPr lang="en-US" sz="1600" dirty="0">
                <a:latin typeface="Arial Rounded MT Bold" pitchFamily="34" charset="0"/>
              </a:rPr>
              <a:t> </a:t>
            </a:r>
            <a:r>
              <a:rPr lang="en-US" sz="1600" dirty="0" err="1">
                <a:latin typeface="Arial Rounded MT Bold" pitchFamily="34" charset="0"/>
              </a:rPr>
              <a:t>resevoir</a:t>
            </a:r>
            <a:r>
              <a:rPr lang="en-US" sz="1600" dirty="0">
                <a:latin typeface="Arial Rounded MT Bold" pitchFamily="34" charset="0"/>
              </a:rPr>
              <a:t>(Safety-valve), pressure  </a:t>
            </a:r>
            <a:r>
              <a:rPr lang="en-US" sz="1600" dirty="0" err="1">
                <a:latin typeface="Arial Rounded MT Bold" pitchFamily="34" charset="0"/>
              </a:rPr>
              <a:t>siwitsh</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ke</a:t>
            </a:r>
            <a:r>
              <a:rPr lang="en-US" sz="1600" dirty="0">
                <a:latin typeface="Arial Rounded MT Bold" pitchFamily="34" charset="0"/>
              </a:rPr>
              <a:t> manometer </a:t>
            </a:r>
            <a:r>
              <a:rPr lang="en-US" sz="1600" dirty="0" err="1">
                <a:latin typeface="Arial Rounded MT Bold" pitchFamily="34" charset="0"/>
              </a:rPr>
              <a:t>indikasi</a:t>
            </a:r>
            <a:r>
              <a:rPr lang="en-US" sz="1600" dirty="0">
                <a:latin typeface="Arial Rounded MT Bold" pitchFamily="34" charset="0"/>
              </a:rPr>
              <a:t> </a:t>
            </a:r>
            <a:r>
              <a:rPr lang="en-US" sz="1600" dirty="0" err="1">
                <a:latin typeface="Arial Rounded MT Bold" pitchFamily="34" charset="0"/>
              </a:rPr>
              <a:t>tekanan</a:t>
            </a:r>
            <a:r>
              <a:rPr lang="en-US" sz="1600" dirty="0">
                <a:latin typeface="Arial Rounded MT Bold" pitchFamily="34" charset="0"/>
              </a:rPr>
              <a:t> </a:t>
            </a:r>
            <a:r>
              <a:rPr lang="en-US" sz="1600" dirty="0" err="1">
                <a:latin typeface="Arial Rounded MT Bold" pitchFamily="34" charset="0"/>
              </a:rPr>
              <a:t>kerja</a:t>
            </a:r>
            <a:r>
              <a:rPr lang="en-US" sz="1600" dirty="0">
                <a:latin typeface="Arial Rounded MT Bold" pitchFamily="34" charset="0"/>
              </a:rPr>
              <a:t> </a:t>
            </a:r>
            <a:r>
              <a:rPr lang="en-US" sz="1600" dirty="0" err="1">
                <a:latin typeface="Arial Rounded MT Bold" pitchFamily="34" charset="0"/>
              </a:rPr>
              <a:t>pompa</a:t>
            </a:r>
            <a:r>
              <a:rPr lang="en-US" sz="1600" dirty="0">
                <a:latin typeface="Arial Rounded MT Bold" pitchFamily="34" charset="0"/>
              </a:rPr>
              <a:t>.</a:t>
            </a:r>
          </a:p>
          <a:p>
            <a:pPr marL="342900" indent="-342900">
              <a:defRPr/>
            </a:pPr>
            <a:r>
              <a:rPr lang="en-US" sz="1600" dirty="0">
                <a:latin typeface="Arial Rounded MT Bold" pitchFamily="34" charset="0"/>
              </a:rPr>
              <a:t>	</a:t>
            </a:r>
          </a:p>
          <a:p>
            <a:pPr marL="342900" indent="-342900">
              <a:defRPr/>
            </a:pPr>
            <a:endParaRPr lang="en-US" sz="1600"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285750"/>
            <a:ext cx="8429625" cy="6740525"/>
          </a:xfrm>
          <a:prstGeom prst="rect">
            <a:avLst/>
          </a:prstGeom>
        </p:spPr>
        <p:txBody>
          <a:bodyPr>
            <a:spAutoFit/>
          </a:bodyPr>
          <a:lstStyle/>
          <a:p>
            <a:pPr marL="342900" indent="-342900" algn="just">
              <a:buFontTx/>
              <a:buAutoNum type="alphaLcParenR" startAt="3"/>
              <a:defRPr/>
            </a:pP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(Riser)</a:t>
            </a:r>
          </a:p>
          <a:p>
            <a:pPr marL="342900" indent="-342900" algn="just">
              <a:defRPr/>
            </a:pP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yang </a:t>
            </a:r>
            <a:r>
              <a:rPr lang="en-US" sz="1600" dirty="0" err="1">
                <a:latin typeface="Arial Rounded MT Bold" pitchFamily="34" charset="0"/>
              </a:rPr>
              <a:t>terpasang</a:t>
            </a:r>
            <a:r>
              <a:rPr lang="en-US" sz="1600" dirty="0">
                <a:latin typeface="Arial Rounded MT Bold" pitchFamily="34" charset="0"/>
              </a:rPr>
              <a:t> </a:t>
            </a:r>
            <a:r>
              <a:rPr lang="en-US" sz="1600" dirty="0" err="1">
                <a:latin typeface="Arial Rounded MT Bold" pitchFamily="34" charset="0"/>
              </a:rPr>
              <a:t>vertikal</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lantai</a:t>
            </a:r>
            <a:r>
              <a:rPr lang="en-US" sz="1600" dirty="0">
                <a:latin typeface="Arial Rounded MT Bold" pitchFamily="34" charset="0"/>
              </a:rPr>
              <a:t> </a:t>
            </a:r>
            <a:r>
              <a:rPr lang="en-US" sz="1600" dirty="0" err="1">
                <a:latin typeface="Arial Rounded MT Bold" pitchFamily="34" charset="0"/>
              </a:rPr>
              <a:t>terbawah</a:t>
            </a:r>
            <a:r>
              <a:rPr lang="en-US" sz="1600" dirty="0">
                <a:latin typeface="Arial Rounded MT Bold" pitchFamily="34" charset="0"/>
              </a:rPr>
              <a:t> </a:t>
            </a:r>
            <a:r>
              <a:rPr lang="en-US" sz="1600" dirty="0" err="1">
                <a:latin typeface="Arial Rounded MT Bold" pitchFamily="34" charset="0"/>
              </a:rPr>
              <a:t>sampai</a:t>
            </a:r>
            <a:r>
              <a:rPr lang="en-US" sz="1600" dirty="0">
                <a:latin typeface="Arial Rounded MT Bold" pitchFamily="34" charset="0"/>
              </a:rPr>
              <a:t>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lantai</a:t>
            </a:r>
            <a:r>
              <a:rPr lang="en-US" sz="1600" dirty="0">
                <a:latin typeface="Arial Rounded MT Bold" pitchFamily="34" charset="0"/>
              </a:rPr>
              <a:t> </a:t>
            </a:r>
            <a:r>
              <a:rPr lang="en-US" sz="1600" dirty="0" err="1">
                <a:latin typeface="Arial Rounded MT Bold" pitchFamily="34" charset="0"/>
              </a:rPr>
              <a:t>teratas</a:t>
            </a:r>
            <a:r>
              <a:rPr lang="en-US" sz="1600" dirty="0">
                <a:latin typeface="Arial Rounded MT Bold" pitchFamily="34" charset="0"/>
              </a:rPr>
              <a:t> </a:t>
            </a:r>
            <a:r>
              <a:rPr lang="en-US" sz="1600" dirty="0" err="1">
                <a:latin typeface="Arial Rounded MT Bold" pitchFamily="34" charset="0"/>
              </a:rPr>
              <a:t>bangunan</a:t>
            </a:r>
            <a:r>
              <a:rPr lang="en-US" sz="1600" dirty="0">
                <a:latin typeface="Arial Rounded MT Bold" pitchFamily="34" charset="0"/>
              </a:rPr>
              <a:t>, yang </a:t>
            </a:r>
            <a:r>
              <a:rPr lang="en-US" sz="1600" dirty="0" err="1">
                <a:latin typeface="Arial Rounded MT Bold" pitchFamily="34" charset="0"/>
              </a:rPr>
              <a:t>dihubungkan</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penyalur</a:t>
            </a:r>
            <a:r>
              <a:rPr lang="en-US" sz="1600" dirty="0">
                <a:latin typeface="Arial Rounded MT Bold" pitchFamily="34" charset="0"/>
              </a:rPr>
              <a:t>. Diameter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bervariasi</a:t>
            </a:r>
            <a:r>
              <a:rPr lang="en-US" sz="1600" dirty="0">
                <a:latin typeface="Arial Rounded MT Bold" pitchFamily="34" charset="0"/>
              </a:rPr>
              <a:t> 3,4 </a:t>
            </a:r>
            <a:r>
              <a:rPr lang="en-US" sz="1600" dirty="0" err="1">
                <a:latin typeface="Arial Rounded MT Bold" pitchFamily="34" charset="0"/>
              </a:rPr>
              <a:t>dan</a:t>
            </a:r>
            <a:r>
              <a:rPr lang="en-US" sz="1600" dirty="0">
                <a:latin typeface="Arial Rounded MT Bold" pitchFamily="34" charset="0"/>
              </a:rPr>
              <a:t>  6 </a:t>
            </a:r>
            <a:r>
              <a:rPr lang="en-US" sz="1600" dirty="0" err="1">
                <a:latin typeface="Arial Rounded MT Bold" pitchFamily="34" charset="0"/>
              </a:rPr>
              <a:t>inci</a:t>
            </a:r>
            <a:r>
              <a:rPr lang="en-US" sz="1600" dirty="0">
                <a:latin typeface="Arial Rounded MT Bold" pitchFamily="34" charset="0"/>
              </a:rPr>
              <a:t>, </a:t>
            </a:r>
            <a:r>
              <a:rPr lang="en-US" sz="1600" dirty="0" err="1">
                <a:latin typeface="Arial Rounded MT Bold" pitchFamily="34" charset="0"/>
              </a:rPr>
              <a:t>tergantung</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besar</a:t>
            </a:r>
            <a:r>
              <a:rPr lang="en-US" sz="1600" dirty="0">
                <a:latin typeface="Arial Rounded MT Bold" pitchFamily="34" charset="0"/>
              </a:rPr>
              <a:t> </a:t>
            </a:r>
            <a:r>
              <a:rPr lang="en-US" sz="1600" dirty="0" err="1">
                <a:latin typeface="Arial Rounded MT Bold" pitchFamily="34" charset="0"/>
              </a:rPr>
              <a:t>kecilnya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yang </a:t>
            </a:r>
            <a:r>
              <a:rPr lang="en-US" sz="1600" dirty="0" err="1">
                <a:latin typeface="Arial Rounded MT Bold" pitchFamily="34" charset="0"/>
              </a:rPr>
              <a:t>dipasang</a:t>
            </a:r>
            <a:r>
              <a:rPr lang="en-US" sz="1600" dirty="0">
                <a:latin typeface="Arial Rounded MT Bold" pitchFamily="34" charset="0"/>
              </a:rPr>
              <a:t>.</a:t>
            </a:r>
          </a:p>
          <a:p>
            <a:pPr marL="342900" indent="-342900" algn="just">
              <a:defRPr/>
            </a:pPr>
            <a:endParaRPr lang="en-US" sz="1600" dirty="0">
              <a:latin typeface="Arial Rounded MT Bold" pitchFamily="34" charset="0"/>
            </a:endParaRPr>
          </a:p>
          <a:p>
            <a:pPr algn="just">
              <a:defRPr/>
            </a:pP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a:t>
            </a:r>
            <a:r>
              <a:rPr lang="en-US" sz="1600" dirty="0" err="1">
                <a:latin typeface="Arial Rounded MT Bold" pitchFamily="34" charset="0"/>
              </a:rPr>
              <a:t>dalam</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dapat</a:t>
            </a:r>
            <a:r>
              <a:rPr lang="en-US" sz="1600" dirty="0">
                <a:latin typeface="Arial Rounded MT Bold" pitchFamily="34" charset="0"/>
              </a:rPr>
              <a:t> </a:t>
            </a:r>
            <a:r>
              <a:rPr lang="en-US" sz="1600" dirty="0" err="1">
                <a:latin typeface="Arial Rounded MT Bold" pitchFamily="34" charset="0"/>
              </a:rPr>
              <a:t>di</a:t>
            </a:r>
            <a:r>
              <a:rPr lang="en-US" sz="1600" dirty="0">
                <a:latin typeface="Arial Rounded MT Bold" pitchFamily="34" charset="0"/>
              </a:rPr>
              <a:t> </a:t>
            </a:r>
            <a:r>
              <a:rPr lang="en-US" sz="1600" dirty="0" err="1">
                <a:latin typeface="Arial Rounded MT Bold" pitchFamily="34" charset="0"/>
              </a:rPr>
              <a:t>kelompokan</a:t>
            </a:r>
            <a:r>
              <a:rPr lang="en-US" sz="1600" dirty="0">
                <a:latin typeface="Arial Rounded MT Bold" pitchFamily="34" charset="0"/>
              </a:rPr>
              <a:t> </a:t>
            </a:r>
            <a:r>
              <a:rPr lang="en-US" sz="1600" dirty="0" err="1">
                <a:latin typeface="Arial Rounded MT Bold" pitchFamily="34" charset="0"/>
              </a:rPr>
              <a:t>menjadi</a:t>
            </a:r>
            <a:r>
              <a:rPr lang="en-US" sz="1600" dirty="0">
                <a:latin typeface="Arial Rounded MT Bold" pitchFamily="34" charset="0"/>
              </a:rPr>
              <a:t> 3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sebagai</a:t>
            </a:r>
            <a:r>
              <a:rPr lang="en-US" sz="1600" dirty="0">
                <a:latin typeface="Arial Rounded MT Bold" pitchFamily="34" charset="0"/>
              </a:rPr>
              <a:t> </a:t>
            </a:r>
            <a:r>
              <a:rPr lang="en-US" sz="1600" dirty="0" err="1">
                <a:latin typeface="Arial Rounded MT Bold" pitchFamily="34" charset="0"/>
              </a:rPr>
              <a:t>berikut</a:t>
            </a:r>
            <a:r>
              <a:rPr lang="en-US" sz="1600" dirty="0">
                <a:latin typeface="Arial Rounded MT Bold" pitchFamily="34" charset="0"/>
              </a:rPr>
              <a:t> :</a:t>
            </a:r>
          </a:p>
          <a:p>
            <a:pPr algn="just">
              <a:defRPr/>
            </a:pPr>
            <a:endParaRPr lang="en-US" sz="1600" dirty="0">
              <a:latin typeface="Arial Rounded MT Bold" pitchFamily="34" charset="0"/>
            </a:endParaRPr>
          </a:p>
          <a:p>
            <a:pPr marL="342900" indent="-342900" algn="just">
              <a:defRPr/>
            </a:pPr>
            <a:r>
              <a:rPr lang="en-US" sz="1600" dirty="0" err="1">
                <a:latin typeface="Arial Rounded MT Bold" pitchFamily="34" charset="0"/>
              </a:rPr>
              <a:t>i</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a:t>
            </a:r>
            <a:r>
              <a:rPr lang="en-US" sz="1600" dirty="0" err="1">
                <a:latin typeface="Arial Rounded MT Bold" pitchFamily="34" charset="0"/>
              </a:rPr>
              <a:t>Basah</a:t>
            </a:r>
            <a:r>
              <a:rPr lang="en-US" sz="1600" dirty="0">
                <a:latin typeface="Arial Rounded MT Bold" pitchFamily="34" charset="0"/>
              </a:rPr>
              <a:t> ( Wet Riser)</a:t>
            </a:r>
          </a:p>
          <a:p>
            <a:pPr marL="342900" indent="-342900" algn="just">
              <a:defRPr/>
            </a:pP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basah</a:t>
            </a:r>
            <a:r>
              <a:rPr lang="en-US" sz="1600" dirty="0">
                <a:latin typeface="Arial Rounded MT Bold" pitchFamily="34" charset="0"/>
              </a:rPr>
              <a:t> </a:t>
            </a:r>
            <a:r>
              <a:rPr lang="en-US" sz="1600" dirty="0" err="1">
                <a:latin typeface="Arial Rounded MT Bold" pitchFamily="34" charset="0"/>
              </a:rPr>
              <a:t>adalah</a:t>
            </a:r>
            <a:r>
              <a:rPr lang="en-US" sz="1600" dirty="0">
                <a:latin typeface="Arial Rounded MT Bold" pitchFamily="34" charset="0"/>
              </a:rPr>
              <a:t> </a:t>
            </a:r>
            <a:r>
              <a:rPr lang="en-US" sz="1600" dirty="0" err="1">
                <a:latin typeface="Arial Rounded MT Bold" pitchFamily="34" charset="0"/>
              </a:rPr>
              <a:t>suatu</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dimana</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jaringan</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tersebut</a:t>
            </a:r>
            <a:r>
              <a:rPr lang="en-US" sz="1600" dirty="0">
                <a:latin typeface="Arial Rounded MT Bold" pitchFamily="34" charset="0"/>
              </a:rPr>
              <a:t> </a:t>
            </a:r>
            <a:r>
              <a:rPr lang="en-US" sz="1600" dirty="0" err="1">
                <a:latin typeface="Arial Rounded MT Bold" pitchFamily="34" charset="0"/>
              </a:rPr>
              <a:t>telah</a:t>
            </a:r>
            <a:r>
              <a:rPr lang="en-US" sz="1600" dirty="0">
                <a:latin typeface="Arial Rounded MT Bold" pitchFamily="34" charset="0"/>
              </a:rPr>
              <a:t> </a:t>
            </a:r>
            <a:r>
              <a:rPr lang="en-US" sz="1600" dirty="0" err="1">
                <a:latin typeface="Arial Rounded MT Bold" pitchFamily="34" charset="0"/>
              </a:rPr>
              <a:t>terisi</a:t>
            </a:r>
            <a:r>
              <a:rPr lang="en-US" sz="1600" dirty="0">
                <a:latin typeface="Arial Rounded MT Bold" pitchFamily="34" charset="0"/>
              </a:rPr>
              <a:t> air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tekanan</a:t>
            </a:r>
            <a:r>
              <a:rPr lang="en-US" sz="1600" dirty="0">
                <a:latin typeface="Arial Rounded MT Bold" pitchFamily="34" charset="0"/>
              </a:rPr>
              <a:t> </a:t>
            </a:r>
            <a:r>
              <a:rPr lang="en-US" sz="1600" dirty="0" err="1">
                <a:latin typeface="Arial Rounded MT Bold" pitchFamily="34" charset="0"/>
              </a:rPr>
              <a:t>statis</a:t>
            </a:r>
            <a:r>
              <a:rPr lang="en-US" sz="1600" dirty="0">
                <a:latin typeface="Arial Rounded MT Bold" pitchFamily="34" charset="0"/>
              </a:rPr>
              <a:t>. Air </a:t>
            </a:r>
            <a:r>
              <a:rPr lang="en-US" sz="1600" dirty="0" err="1">
                <a:latin typeface="Arial Rounded MT Bold" pitchFamily="34" charset="0"/>
              </a:rPr>
              <a:t>akan</a:t>
            </a:r>
            <a:r>
              <a:rPr lang="en-US" sz="1600" dirty="0">
                <a:latin typeface="Arial Rounded MT Bold" pitchFamily="34" charset="0"/>
              </a:rPr>
              <a:t> </a:t>
            </a:r>
            <a:r>
              <a:rPr lang="en-US" sz="1600" dirty="0" err="1">
                <a:latin typeface="Arial Rounded MT Bold" pitchFamily="34" charset="0"/>
              </a:rPr>
              <a:t>keluar</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saat</a:t>
            </a:r>
            <a:r>
              <a:rPr lang="en-US" sz="1600" dirty="0">
                <a:latin typeface="Arial Rounded MT Bold" pitchFamily="34" charset="0"/>
              </a:rPr>
              <a:t> </a:t>
            </a:r>
            <a:r>
              <a:rPr lang="en-US" sz="1600" dirty="0" err="1">
                <a:latin typeface="Arial Rounded MT Bold" pitchFamily="34" charset="0"/>
              </a:rPr>
              <a:t>katup</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lantai</a:t>
            </a:r>
            <a:r>
              <a:rPr lang="en-US" sz="1600" dirty="0">
                <a:latin typeface="Arial Rounded MT Bold" pitchFamily="34" charset="0"/>
              </a:rPr>
              <a:t> –</a:t>
            </a:r>
            <a:r>
              <a:rPr lang="en-US" sz="1600" dirty="0" err="1">
                <a:latin typeface="Arial Rounded MT Bold" pitchFamily="34" charset="0"/>
              </a:rPr>
              <a:t>lantai</a:t>
            </a:r>
            <a:r>
              <a:rPr lang="en-US" sz="1600" dirty="0">
                <a:latin typeface="Arial Rounded MT Bold" pitchFamily="34" charset="0"/>
              </a:rPr>
              <a:t> </a:t>
            </a:r>
            <a:r>
              <a:rPr lang="en-US" sz="1600" dirty="0" err="1">
                <a:latin typeface="Arial Rounded MT Bold" pitchFamily="34" charset="0"/>
              </a:rPr>
              <a:t>dibuka</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pompa</a:t>
            </a:r>
            <a:r>
              <a:rPr lang="en-US" sz="1600" dirty="0">
                <a:latin typeface="Arial Rounded MT Bold" pitchFamily="34" charset="0"/>
              </a:rPr>
              <a:t> </a:t>
            </a:r>
            <a:r>
              <a:rPr lang="en-US" sz="1600" dirty="0" err="1">
                <a:latin typeface="Arial Rounded MT Bold" pitchFamily="34" charset="0"/>
              </a:rPr>
              <a:t>akan</a:t>
            </a:r>
            <a:r>
              <a:rPr lang="en-US" sz="1600" dirty="0">
                <a:latin typeface="Arial Rounded MT Bold" pitchFamily="34" charset="0"/>
              </a:rPr>
              <a:t> </a:t>
            </a:r>
            <a:r>
              <a:rPr lang="en-US" sz="1600" dirty="0" err="1">
                <a:latin typeface="Arial Rounded MT Bold" pitchFamily="34" charset="0"/>
              </a:rPr>
              <a:t>bekerja</a:t>
            </a:r>
            <a:r>
              <a:rPr lang="en-US" sz="1600" dirty="0">
                <a:latin typeface="Arial Rounded MT Bold" pitchFamily="34" charset="0"/>
              </a:rPr>
              <a:t> </a:t>
            </a:r>
            <a:r>
              <a:rPr lang="en-US" sz="1600" dirty="0" err="1">
                <a:latin typeface="Arial Rounded MT Bold" pitchFamily="34" charset="0"/>
              </a:rPr>
              <a:t>secara</a:t>
            </a:r>
            <a:r>
              <a:rPr lang="en-US" sz="1600" dirty="0">
                <a:latin typeface="Arial Rounded MT Bold" pitchFamily="34" charset="0"/>
              </a:rPr>
              <a:t> </a:t>
            </a:r>
            <a:r>
              <a:rPr lang="en-US" sz="1600" dirty="0" err="1">
                <a:latin typeface="Arial Rounded MT Bold" pitchFamily="34" charset="0"/>
              </a:rPr>
              <a:t>otomatis</a:t>
            </a:r>
            <a:endParaRPr lang="en-US" sz="1600" dirty="0">
              <a:latin typeface="Arial Rounded MT Bold" pitchFamily="34" charset="0"/>
            </a:endParaRPr>
          </a:p>
          <a:p>
            <a:pPr marL="342900" indent="-342900" algn="just">
              <a:defRPr/>
            </a:pPr>
            <a:endParaRPr lang="en-US" sz="1600" dirty="0">
              <a:latin typeface="Arial Rounded MT Bold" pitchFamily="34" charset="0"/>
            </a:endParaRPr>
          </a:p>
          <a:p>
            <a:pPr marL="400050" indent="-400050" algn="just">
              <a:buFontTx/>
              <a:buAutoNum type="romanLcParenR" startAt="2"/>
              <a:defRPr/>
            </a:pP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a:t>
            </a:r>
            <a:r>
              <a:rPr lang="en-US" sz="1600" dirty="0" err="1">
                <a:latin typeface="Arial Rounded MT Bold" pitchFamily="34" charset="0"/>
              </a:rPr>
              <a:t>Kering</a:t>
            </a:r>
            <a:r>
              <a:rPr lang="en-US" sz="1600" dirty="0">
                <a:latin typeface="Arial Rounded MT Bold" pitchFamily="34" charset="0"/>
              </a:rPr>
              <a:t> ( Dry Riser )</a:t>
            </a:r>
          </a:p>
          <a:p>
            <a:pPr marL="400050" indent="-400050" algn="just">
              <a:defRPr/>
            </a:pP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jaringan</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a:t>
            </a:r>
            <a:r>
              <a:rPr lang="en-US" sz="1600" dirty="0" err="1">
                <a:latin typeface="Arial Rounded MT Bold" pitchFamily="34" charset="0"/>
              </a:rPr>
              <a:t>kosong</a:t>
            </a:r>
            <a:r>
              <a:rPr lang="en-US" sz="1600" dirty="0">
                <a:latin typeface="Arial Rounded MT Bold" pitchFamily="34" charset="0"/>
              </a:rPr>
              <a:t> (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terisi</a:t>
            </a:r>
            <a:r>
              <a:rPr lang="en-US" sz="1600" dirty="0">
                <a:latin typeface="Arial Rounded MT Bold" pitchFamily="34" charset="0"/>
              </a:rPr>
              <a:t>  air) </a:t>
            </a:r>
            <a:r>
              <a:rPr lang="en-US" sz="1600" dirty="0" err="1">
                <a:latin typeface="Arial Rounded MT Bold" pitchFamily="34" charset="0"/>
              </a:rPr>
              <a:t>Pasokan</a:t>
            </a:r>
            <a:r>
              <a:rPr lang="en-US" sz="1600" dirty="0">
                <a:latin typeface="Arial Rounded MT Bold" pitchFamily="34" charset="0"/>
              </a:rPr>
              <a:t> (</a:t>
            </a:r>
            <a:r>
              <a:rPr lang="en-US" sz="1600" dirty="0" err="1">
                <a:latin typeface="Arial Rounded MT Bold" pitchFamily="34" charset="0"/>
              </a:rPr>
              <a:t>suply</a:t>
            </a:r>
            <a:r>
              <a:rPr lang="en-US" sz="1600" dirty="0">
                <a:latin typeface="Arial Rounded MT Bold" pitchFamily="34" charset="0"/>
              </a:rPr>
              <a:t>) </a:t>
            </a:r>
            <a:r>
              <a:rPr lang="en-US" sz="1600" dirty="0" err="1">
                <a:latin typeface="Arial Rounded MT Bold" pitchFamily="34" charset="0"/>
              </a:rPr>
              <a:t>dan</a:t>
            </a:r>
            <a:r>
              <a:rPr lang="en-US" sz="1600" dirty="0">
                <a:latin typeface="Arial Rounded MT Bold" pitchFamily="34" charset="0"/>
              </a:rPr>
              <a:t> </a:t>
            </a:r>
            <a:r>
              <a:rPr lang="en-US" sz="1600" dirty="0" err="1">
                <a:latin typeface="Arial Rounded MT Bold" pitchFamily="34" charset="0"/>
              </a:rPr>
              <a:t>tekanan</a:t>
            </a:r>
            <a:r>
              <a:rPr lang="en-US" sz="1600" dirty="0">
                <a:latin typeface="Arial Rounded MT Bold" pitchFamily="34" charset="0"/>
              </a:rPr>
              <a:t> air </a:t>
            </a:r>
            <a:r>
              <a:rPr lang="en-US" sz="1600" dirty="0" err="1">
                <a:latin typeface="Arial Rounded MT Bold" pitchFamily="34" charset="0"/>
              </a:rPr>
              <a:t>disediakan</a:t>
            </a:r>
            <a:r>
              <a:rPr lang="en-US" sz="1600" dirty="0">
                <a:latin typeface="Arial Rounded MT Bold" pitchFamily="34" charset="0"/>
              </a:rPr>
              <a:t> </a:t>
            </a:r>
            <a:r>
              <a:rPr lang="en-US" sz="1600" dirty="0" err="1">
                <a:latin typeface="Arial Rounded MT Bold" pitchFamily="34" charset="0"/>
              </a:rPr>
              <a:t>oleh</a:t>
            </a:r>
            <a:r>
              <a:rPr lang="en-US" sz="1600" dirty="0">
                <a:latin typeface="Arial Rounded MT Bold" pitchFamily="34" charset="0"/>
              </a:rPr>
              <a:t> </a:t>
            </a:r>
            <a:r>
              <a:rPr lang="en-US" sz="1600" dirty="0" err="1">
                <a:latin typeface="Arial Rounded MT Bold" pitchFamily="34" charset="0"/>
              </a:rPr>
              <a:t>mobil</a:t>
            </a:r>
            <a:r>
              <a:rPr lang="en-US" sz="1600" dirty="0">
                <a:latin typeface="Arial Rounded MT Bold" pitchFamily="34" charset="0"/>
              </a:rPr>
              <a:t> unit </a:t>
            </a:r>
            <a:r>
              <a:rPr lang="en-US" sz="1600" dirty="0" err="1">
                <a:latin typeface="Arial Rounded MT Bold" pitchFamily="34" charset="0"/>
              </a:rPr>
              <a:t>Dinas</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a:t>
            </a:r>
            <a:r>
              <a:rPr lang="en-US" sz="1600" dirty="0" err="1">
                <a:latin typeface="Arial Rounded MT Bold" pitchFamily="34" charset="0"/>
              </a:rPr>
              <a:t>melalui</a:t>
            </a:r>
            <a:r>
              <a:rPr lang="en-US" sz="1600" dirty="0">
                <a:latin typeface="Arial Rounded MT Bold" pitchFamily="34" charset="0"/>
              </a:rPr>
              <a:t> </a:t>
            </a:r>
            <a:r>
              <a:rPr lang="en-US" sz="1600" dirty="0" err="1">
                <a:latin typeface="Arial Rounded MT Bold" pitchFamily="34" charset="0"/>
              </a:rPr>
              <a:t>sambungan</a:t>
            </a:r>
            <a:r>
              <a:rPr lang="en-US" sz="1600" dirty="0">
                <a:latin typeface="Arial Rounded MT Bold" pitchFamily="34" charset="0"/>
              </a:rPr>
              <a:t> </a:t>
            </a:r>
            <a:r>
              <a:rPr lang="en-US" sz="1600" dirty="0" err="1">
                <a:latin typeface="Arial Rounded MT Bold" pitchFamily="34" charset="0"/>
              </a:rPr>
              <a:t>Dinas</a:t>
            </a:r>
            <a:r>
              <a:rPr lang="en-US" sz="1600" dirty="0">
                <a:latin typeface="Arial Rounded MT Bold" pitchFamily="34" charset="0"/>
              </a:rPr>
              <a:t> </a:t>
            </a:r>
            <a:r>
              <a:rPr lang="en-US" sz="1600" dirty="0" err="1">
                <a:latin typeface="Arial Rounded MT Bold" pitchFamily="34" charset="0"/>
              </a:rPr>
              <a:t>Kebakaran</a:t>
            </a:r>
            <a:r>
              <a:rPr lang="en-US" sz="1600" dirty="0">
                <a:latin typeface="Arial Rounded MT Bold" pitchFamily="34" charset="0"/>
              </a:rPr>
              <a:t> ( </a:t>
            </a:r>
            <a:r>
              <a:rPr lang="en-US" sz="1600" dirty="0" err="1">
                <a:latin typeface="Arial Rounded MT Bold" pitchFamily="34" charset="0"/>
              </a:rPr>
              <a:t>Siamesse</a:t>
            </a:r>
            <a:r>
              <a:rPr lang="en-US" sz="1600" dirty="0">
                <a:latin typeface="Arial Rounded MT Bold" pitchFamily="34" charset="0"/>
              </a:rPr>
              <a:t> </a:t>
            </a:r>
            <a:r>
              <a:rPr lang="en-US" sz="1600" dirty="0" err="1">
                <a:latin typeface="Arial Rounded MT Bold" pitchFamily="34" charset="0"/>
              </a:rPr>
              <a:t>Conection</a:t>
            </a:r>
            <a:r>
              <a:rPr lang="en-US" sz="1600" dirty="0">
                <a:latin typeface="Arial Rounded MT Bold" pitchFamily="34" charset="0"/>
              </a:rPr>
              <a:t> )</a:t>
            </a:r>
          </a:p>
          <a:p>
            <a:pPr marL="400050" indent="-400050" algn="just">
              <a:defRPr/>
            </a:pPr>
            <a:endParaRPr lang="en-US" sz="1600" dirty="0">
              <a:latin typeface="Arial Rounded MT Bold" pitchFamily="34" charset="0"/>
            </a:endParaRPr>
          </a:p>
          <a:p>
            <a:pPr marL="400050" indent="-400050" algn="just">
              <a:buFontTx/>
              <a:buAutoNum type="romanLcParenR" startAt="3"/>
              <a:defRPr/>
            </a:pP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a:t>
            </a:r>
            <a:r>
              <a:rPr lang="en-US" sz="1600" dirty="0" err="1">
                <a:latin typeface="Arial Rounded MT Bold" pitchFamily="34" charset="0"/>
              </a:rPr>
              <a:t>Kering</a:t>
            </a:r>
            <a:r>
              <a:rPr lang="en-US" sz="1600" dirty="0">
                <a:latin typeface="Arial Rounded MT Bold" pitchFamily="34" charset="0"/>
              </a:rPr>
              <a:t> ( Dry Riser)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Remote Control :</a:t>
            </a:r>
          </a:p>
          <a:p>
            <a:pPr marL="400050" indent="-400050" algn="just">
              <a:defRPr/>
            </a:pP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ini</a:t>
            </a:r>
            <a:r>
              <a:rPr lang="en-US" sz="1600" dirty="0">
                <a:latin typeface="Arial Rounded MT Bold" pitchFamily="34" charset="0"/>
              </a:rPr>
              <a:t> </a:t>
            </a:r>
            <a:r>
              <a:rPr lang="en-US" sz="1600" dirty="0" err="1">
                <a:latin typeface="Arial Rounded MT Bold" pitchFamily="34" charset="0"/>
              </a:rPr>
              <a:t>jaringan</a:t>
            </a:r>
            <a:r>
              <a:rPr lang="en-US" sz="1600" dirty="0">
                <a:latin typeface="Arial Rounded MT Bold" pitchFamily="34" charset="0"/>
              </a:rPr>
              <a:t> </a:t>
            </a:r>
            <a:r>
              <a:rPr lang="en-US" sz="1600" dirty="0" err="1">
                <a:latin typeface="Arial Rounded MT Bold" pitchFamily="34" charset="0"/>
              </a:rPr>
              <a:t>pipa</a:t>
            </a:r>
            <a:r>
              <a:rPr lang="en-US" sz="1600" dirty="0">
                <a:latin typeface="Arial Rounded MT Bold" pitchFamily="34" charset="0"/>
              </a:rPr>
              <a:t> </a:t>
            </a:r>
            <a:r>
              <a:rPr lang="en-US" sz="1600" dirty="0" err="1">
                <a:latin typeface="Arial Rounded MT Bold" pitchFamily="34" charset="0"/>
              </a:rPr>
              <a:t>tegak</a:t>
            </a:r>
            <a:r>
              <a:rPr lang="en-US" sz="1600" dirty="0">
                <a:latin typeface="Arial Rounded MT Bold" pitchFamily="34" charset="0"/>
              </a:rPr>
              <a:t> </a:t>
            </a:r>
            <a:r>
              <a:rPr lang="en-US" sz="1600" dirty="0" err="1">
                <a:latin typeface="Arial Rounded MT Bold" pitchFamily="34" charset="0"/>
              </a:rPr>
              <a:t>juga</a:t>
            </a:r>
            <a:r>
              <a:rPr lang="en-US" sz="1600" dirty="0">
                <a:latin typeface="Arial Rounded MT Bold" pitchFamily="34" charset="0"/>
              </a:rPr>
              <a:t> </a:t>
            </a:r>
            <a:r>
              <a:rPr lang="en-US" sz="1600" dirty="0" err="1">
                <a:latin typeface="Arial Rounded MT Bold" pitchFamily="34" charset="0"/>
              </a:rPr>
              <a:t>kosong</a:t>
            </a:r>
            <a:r>
              <a:rPr lang="en-US" sz="1600" dirty="0">
                <a:latin typeface="Arial Rounded MT Bold" pitchFamily="34" charset="0"/>
              </a:rPr>
              <a:t> ( </a:t>
            </a:r>
            <a:r>
              <a:rPr lang="en-US" sz="1600" dirty="0" err="1">
                <a:latin typeface="Arial Rounded MT Bold" pitchFamily="34" charset="0"/>
              </a:rPr>
              <a:t>tidak</a:t>
            </a:r>
            <a:r>
              <a:rPr lang="en-US" sz="1600" dirty="0">
                <a:latin typeface="Arial Rounded MT Bold" pitchFamily="34" charset="0"/>
              </a:rPr>
              <a:t> </a:t>
            </a:r>
            <a:r>
              <a:rPr lang="en-US" sz="1600" dirty="0" err="1">
                <a:latin typeface="Arial Rounded MT Bold" pitchFamily="34" charset="0"/>
              </a:rPr>
              <a:t>terisi</a:t>
            </a:r>
            <a:r>
              <a:rPr lang="en-US" sz="1600" dirty="0">
                <a:latin typeface="Arial Rounded MT Bold" pitchFamily="34" charset="0"/>
              </a:rPr>
              <a:t> air ), </a:t>
            </a:r>
            <a:r>
              <a:rPr lang="en-US" sz="1600" dirty="0" err="1">
                <a:latin typeface="Arial Rounded MT Bold" pitchFamily="34" charset="0"/>
              </a:rPr>
              <a:t>namun</a:t>
            </a:r>
            <a:r>
              <a:rPr lang="en-US" sz="1600" dirty="0">
                <a:latin typeface="Arial Rounded MT Bold" pitchFamily="34" charset="0"/>
              </a:rPr>
              <a:t> </a:t>
            </a:r>
            <a:r>
              <a:rPr lang="en-US" sz="1600" dirty="0" err="1">
                <a:latin typeface="Arial Rounded MT Bold" pitchFamily="34" charset="0"/>
              </a:rPr>
              <a:t>aliran</a:t>
            </a:r>
            <a:r>
              <a:rPr lang="en-US" sz="1600" dirty="0">
                <a:latin typeface="Arial Rounded MT Bold" pitchFamily="34" charset="0"/>
              </a:rPr>
              <a:t> air  </a:t>
            </a:r>
            <a:r>
              <a:rPr lang="en-US" sz="1600" dirty="0" err="1">
                <a:latin typeface="Arial Rounded MT Bold" pitchFamily="34" charset="0"/>
              </a:rPr>
              <a:t>akan</a:t>
            </a:r>
            <a:r>
              <a:rPr lang="en-US" sz="1600" dirty="0">
                <a:latin typeface="Arial Rounded MT Bold" pitchFamily="34" charset="0"/>
              </a:rPr>
              <a:t> </a:t>
            </a:r>
            <a:r>
              <a:rPr lang="en-US" sz="1600" dirty="0" err="1">
                <a:latin typeface="Arial Rounded MT Bold" pitchFamily="34" charset="0"/>
              </a:rPr>
              <a:t>diperoleh</a:t>
            </a:r>
            <a:r>
              <a:rPr lang="en-US" sz="1600" dirty="0">
                <a:latin typeface="Arial Rounded MT Bold" pitchFamily="34" charset="0"/>
              </a:rPr>
              <a:t>/</a:t>
            </a:r>
            <a:r>
              <a:rPr lang="en-US" sz="1600" dirty="0" err="1">
                <a:latin typeface="Arial Rounded MT Bold" pitchFamily="34" charset="0"/>
              </a:rPr>
              <a:t>dipasok</a:t>
            </a:r>
            <a:r>
              <a:rPr lang="en-US" sz="1600" dirty="0">
                <a:latin typeface="Arial Rounded MT Bold" pitchFamily="34" charset="0"/>
              </a:rPr>
              <a:t> </a:t>
            </a:r>
            <a:r>
              <a:rPr lang="en-US" sz="1600" dirty="0" err="1">
                <a:latin typeface="Arial Rounded MT Bold" pitchFamily="34" charset="0"/>
              </a:rPr>
              <a:t>dari</a:t>
            </a:r>
            <a:r>
              <a:rPr lang="en-US" sz="1600" dirty="0">
                <a:latin typeface="Arial Rounded MT Bold" pitchFamily="34" charset="0"/>
              </a:rPr>
              <a:t> </a:t>
            </a:r>
            <a:r>
              <a:rPr lang="en-US" sz="1600" dirty="0" err="1">
                <a:latin typeface="Arial Rounded MT Bold" pitchFamily="34" charset="0"/>
              </a:rPr>
              <a:t>sistem</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itu</a:t>
            </a:r>
            <a:r>
              <a:rPr lang="en-US" sz="1600" dirty="0">
                <a:latin typeface="Arial Rounded MT Bold" pitchFamily="34" charset="0"/>
              </a:rPr>
              <a:t> </a:t>
            </a:r>
            <a:r>
              <a:rPr lang="en-US" sz="1600" dirty="0" err="1">
                <a:latin typeface="Arial Rounded MT Bold" pitchFamily="34" charset="0"/>
              </a:rPr>
              <a:t>sendiri</a:t>
            </a:r>
            <a:r>
              <a:rPr lang="en-US" sz="1600" dirty="0">
                <a:latin typeface="Arial Rounded MT Bold" pitchFamily="34" charset="0"/>
              </a:rPr>
              <a:t> </a:t>
            </a:r>
            <a:r>
              <a:rPr lang="en-US" sz="1600" dirty="0" err="1">
                <a:latin typeface="Arial Rounded MT Bold" pitchFamily="34" charset="0"/>
              </a:rPr>
              <a:t>melalui</a:t>
            </a:r>
            <a:r>
              <a:rPr lang="en-US" sz="1600" dirty="0">
                <a:latin typeface="Arial Rounded MT Bold" pitchFamily="34" charset="0"/>
              </a:rPr>
              <a:t> </a:t>
            </a:r>
            <a:r>
              <a:rPr lang="en-US" sz="1600" dirty="0" err="1">
                <a:latin typeface="Arial Rounded MT Bold" pitchFamily="34" charset="0"/>
              </a:rPr>
              <a:t>operasi</a:t>
            </a:r>
            <a:r>
              <a:rPr lang="en-US" sz="1600" dirty="0">
                <a:latin typeface="Arial Rounded MT Bold" pitchFamily="34" charset="0"/>
              </a:rPr>
              <a:t> manual </a:t>
            </a:r>
            <a:r>
              <a:rPr lang="en-US" sz="1600" dirty="0" err="1">
                <a:latin typeface="Arial Rounded MT Bold" pitchFamily="34" charset="0"/>
              </a:rPr>
              <a:t>dengan</a:t>
            </a:r>
            <a:r>
              <a:rPr lang="en-US" sz="1600" dirty="0">
                <a:latin typeface="Arial Rounded MT Bold" pitchFamily="34" charset="0"/>
              </a:rPr>
              <a:t> </a:t>
            </a:r>
            <a:r>
              <a:rPr lang="en-US" sz="1600" dirty="0" err="1">
                <a:latin typeface="Arial Rounded MT Bold" pitchFamily="34" charset="0"/>
              </a:rPr>
              <a:t>mengaktifkan</a:t>
            </a:r>
            <a:r>
              <a:rPr lang="en-US" sz="1600" dirty="0">
                <a:latin typeface="Arial Rounded MT Bold" pitchFamily="34" charset="0"/>
              </a:rPr>
              <a:t> </a:t>
            </a:r>
            <a:r>
              <a:rPr lang="en-US" sz="1600" dirty="0" err="1">
                <a:latin typeface="Arial Rounded MT Bold" pitchFamily="34" charset="0"/>
              </a:rPr>
              <a:t>tombol</a:t>
            </a:r>
            <a:r>
              <a:rPr lang="en-US" sz="1600" dirty="0">
                <a:latin typeface="Arial Rounded MT Bold" pitchFamily="34" charset="0"/>
              </a:rPr>
              <a:t> manual yang </a:t>
            </a:r>
            <a:r>
              <a:rPr lang="en-US" sz="1600" dirty="0" err="1">
                <a:latin typeface="Arial Rounded MT Bold" pitchFamily="34" charset="0"/>
              </a:rPr>
              <a:t>terpasang</a:t>
            </a:r>
            <a:r>
              <a:rPr lang="en-US" sz="1600" dirty="0">
                <a:latin typeface="Arial Rounded MT Bold" pitchFamily="34" charset="0"/>
              </a:rPr>
              <a:t> </a:t>
            </a:r>
            <a:r>
              <a:rPr lang="en-US" sz="1600" dirty="0" err="1">
                <a:latin typeface="Arial Rounded MT Bold" pitchFamily="34" charset="0"/>
              </a:rPr>
              <a:t>pada</a:t>
            </a:r>
            <a:r>
              <a:rPr lang="en-US" sz="1600" dirty="0">
                <a:latin typeface="Arial Rounded MT Bold" pitchFamily="34" charset="0"/>
              </a:rPr>
              <a:t> </a:t>
            </a:r>
            <a:r>
              <a:rPr lang="en-US" sz="1600" dirty="0" err="1">
                <a:latin typeface="Arial Rounded MT Bold" pitchFamily="34" charset="0"/>
              </a:rPr>
              <a:t>kotak-kotak</a:t>
            </a:r>
            <a:r>
              <a:rPr lang="en-US" sz="1600" dirty="0">
                <a:latin typeface="Arial Rounded MT Bold" pitchFamily="34" charset="0"/>
              </a:rPr>
              <a:t> </a:t>
            </a:r>
            <a:r>
              <a:rPr lang="en-US" sz="1600" dirty="0" err="1">
                <a:latin typeface="Arial Rounded MT Bold" pitchFamily="34" charset="0"/>
              </a:rPr>
              <a:t>hidran</a:t>
            </a:r>
            <a:r>
              <a:rPr lang="en-US" sz="1600" dirty="0">
                <a:latin typeface="Arial Rounded MT Bold" pitchFamily="34" charset="0"/>
              </a:rPr>
              <a:t> </a:t>
            </a:r>
            <a:r>
              <a:rPr lang="en-US" sz="1600" dirty="0" err="1">
                <a:latin typeface="Arial Rounded MT Bold" pitchFamily="34" charset="0"/>
              </a:rPr>
              <a:t>dilantai-lantai</a:t>
            </a:r>
            <a:r>
              <a:rPr lang="en-US" sz="1600" dirty="0">
                <a:latin typeface="Arial Rounded MT Bold" pitchFamily="34" charset="0"/>
              </a:rPr>
              <a:t>.</a:t>
            </a:r>
          </a:p>
          <a:p>
            <a:pPr marL="342900" indent="-342900" algn="just">
              <a:defRPr/>
            </a:pPr>
            <a:endParaRPr lang="en-US" sz="1600" dirty="0">
              <a:latin typeface="Arial Rounded MT Bold" pitchFamily="34" charset="0"/>
            </a:endParaRPr>
          </a:p>
          <a:p>
            <a:pPr marL="342900" indent="-342900" algn="just">
              <a:defRPr/>
            </a:pPr>
            <a:endParaRPr lang="en-US" sz="1600" dirty="0">
              <a:latin typeface="Arial Rounded MT Bold" pitchFamily="34" charset="0"/>
            </a:endParaRPr>
          </a:p>
          <a:p>
            <a:pPr marL="342900" indent="-342900" algn="just">
              <a:defRPr/>
            </a:pPr>
            <a:endParaRPr lang="en-US" sz="1600"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285750" y="357188"/>
            <a:ext cx="8501063" cy="6002337"/>
          </a:xfrm>
          <a:prstGeom prst="rect">
            <a:avLst/>
          </a:prstGeom>
          <a:noFill/>
          <a:ln w="9525">
            <a:noFill/>
            <a:miter lim="800000"/>
            <a:headEnd/>
            <a:tailEnd/>
          </a:ln>
        </p:spPr>
        <p:txBody>
          <a:bodyPr>
            <a:spAutoFit/>
          </a:bodyPr>
          <a:lstStyle/>
          <a:p>
            <a:r>
              <a:rPr lang="en-US" sz="1600">
                <a:latin typeface="Arial Rounded MT Bold" pitchFamily="34" charset="0"/>
              </a:rPr>
              <a:t>d) </a:t>
            </a:r>
            <a:r>
              <a:rPr lang="en-US" sz="1600" b="1">
                <a:latin typeface="Arial Rounded MT Bold" pitchFamily="34" charset="0"/>
              </a:rPr>
              <a:t>Pipa Cabang </a:t>
            </a:r>
          </a:p>
          <a:p>
            <a:pPr algn="just"/>
            <a:r>
              <a:rPr lang="en-US" sz="1600">
                <a:latin typeface="Arial Rounded MT Bold" pitchFamily="34" charset="0"/>
              </a:rPr>
              <a:t>Pipa cabang ialah pipa yang dihubungkan dari pipa tegak sampai ke titik pengeluaran ( outlet) hidran pada lantai-lantai bangunan. Diameter pipa ini bervariasi antara 3 atau 4 inci.</a:t>
            </a:r>
          </a:p>
          <a:p>
            <a:pPr algn="just"/>
            <a:endParaRPr lang="en-US" sz="1600">
              <a:latin typeface="Arial Rounded MT Bold" pitchFamily="34" charset="0"/>
            </a:endParaRPr>
          </a:p>
          <a:p>
            <a:pPr algn="just"/>
            <a:r>
              <a:rPr lang="en-US" sz="1600">
                <a:latin typeface="Arial Rounded MT Bold" pitchFamily="34" charset="0"/>
              </a:rPr>
              <a:t>2) Komponen Sistem Hidran :</a:t>
            </a:r>
          </a:p>
          <a:p>
            <a:pPr algn="just"/>
            <a:r>
              <a:rPr lang="en-US" sz="1600">
                <a:latin typeface="Arial Rounded MT Bold" pitchFamily="34" charset="0"/>
              </a:rPr>
              <a:t>Komponen yang merupakan kelengkapan sistem hidran terdiri atas :</a:t>
            </a:r>
          </a:p>
          <a:p>
            <a:pPr algn="just"/>
            <a:endParaRPr lang="en-US" sz="1600">
              <a:latin typeface="Arial Rounded MT Bold" pitchFamily="34" charset="0"/>
            </a:endParaRPr>
          </a:p>
          <a:p>
            <a:pPr algn="just">
              <a:buFontTx/>
              <a:buChar char="-"/>
            </a:pPr>
            <a:r>
              <a:rPr lang="en-US" sz="1600">
                <a:latin typeface="Arial Rounded MT Bold" pitchFamily="34" charset="0"/>
              </a:rPr>
              <a:t> Katup-katup (valve)</a:t>
            </a:r>
          </a:p>
          <a:p>
            <a:pPr algn="just">
              <a:buFontTx/>
              <a:buChar char="-"/>
            </a:pPr>
            <a:r>
              <a:rPr lang="en-US" sz="1600">
                <a:latin typeface="Arial Rounded MT Bold" pitchFamily="34" charset="0"/>
              </a:rPr>
              <a:t> Saklar Tekanan (Pressure Swicth)</a:t>
            </a:r>
          </a:p>
          <a:p>
            <a:pPr algn="just">
              <a:buFontTx/>
              <a:buChar char="-"/>
            </a:pPr>
            <a:r>
              <a:rPr lang="en-US" sz="1600">
                <a:latin typeface="Arial Rounded MT Bold" pitchFamily="34" charset="0"/>
              </a:rPr>
              <a:t> Tangki Bertekanan (Pressure Tank)</a:t>
            </a:r>
          </a:p>
          <a:p>
            <a:pPr algn="just">
              <a:buFontTx/>
              <a:buChar char="-"/>
            </a:pPr>
            <a:r>
              <a:rPr lang="en-US" sz="1600">
                <a:latin typeface="Arial Rounded MT Bold" pitchFamily="34" charset="0"/>
              </a:rPr>
              <a:t> Tangki Pemancing (Priming Tank)</a:t>
            </a:r>
          </a:p>
          <a:p>
            <a:pPr algn="just">
              <a:buFontTx/>
              <a:buChar char="-"/>
            </a:pPr>
            <a:r>
              <a:rPr lang="en-US" sz="1600">
                <a:latin typeface="Arial Rounded MT Bold" pitchFamily="34" charset="0"/>
              </a:rPr>
              <a:t> Manometer</a:t>
            </a:r>
          </a:p>
          <a:p>
            <a:pPr algn="just">
              <a:buFontTx/>
              <a:buChar char="-"/>
            </a:pPr>
            <a:r>
              <a:rPr lang="en-US" sz="1600">
                <a:latin typeface="Arial Rounded MT Bold" pitchFamily="34" charset="0"/>
              </a:rPr>
              <a:t> Kotak Hidran berisi 1 set slang dan pipa pemancar ( hose &amp; nozzle )</a:t>
            </a:r>
          </a:p>
          <a:p>
            <a:pPr algn="just">
              <a:buFontTx/>
              <a:buChar char="-"/>
            </a:pPr>
            <a:r>
              <a:rPr lang="en-US" sz="1600">
                <a:latin typeface="Arial Rounded MT Bold" pitchFamily="34" charset="0"/>
              </a:rPr>
              <a:t> Katup petugas pemadam ( landing valve)</a:t>
            </a:r>
          </a:p>
          <a:p>
            <a:pPr algn="just">
              <a:buFontTx/>
              <a:buChar char="-"/>
            </a:pPr>
            <a:r>
              <a:rPr lang="en-US" sz="1600">
                <a:latin typeface="Arial Rounded MT Bold" pitchFamily="34" charset="0"/>
              </a:rPr>
              <a:t> Sambungan Dinas Kebakaran (Siamese Connection)</a:t>
            </a:r>
          </a:p>
          <a:p>
            <a:pPr algn="just">
              <a:buFontTx/>
              <a:buChar char="-"/>
            </a:pPr>
            <a:endParaRPr lang="en-US" sz="1600">
              <a:latin typeface="Arial Rounded MT Bold" pitchFamily="34" charset="0"/>
            </a:endParaRPr>
          </a:p>
          <a:p>
            <a:pPr algn="just"/>
            <a:r>
              <a:rPr lang="en-US" sz="1600">
                <a:latin typeface="Arial Rounded MT Bold" pitchFamily="34" charset="0"/>
              </a:rPr>
              <a:t>4) BAGIAN BAGIAN PENTING BAGI PETUGAS PEMADAM KEBAKARAN :</a:t>
            </a:r>
          </a:p>
          <a:p>
            <a:pPr algn="just"/>
            <a:endParaRPr lang="en-US" sz="1600">
              <a:latin typeface="Arial Rounded MT Bold" pitchFamily="34" charset="0"/>
            </a:endParaRPr>
          </a:p>
          <a:p>
            <a:pPr algn="just"/>
            <a:r>
              <a:rPr lang="en-US" sz="1600">
                <a:latin typeface="Arial Rounded MT Bold" pitchFamily="34" charset="0"/>
              </a:rPr>
              <a:t>a) Sambungan Dinas kebakaran adalah merupakan kopling masukan (inlet) bercabang dua yang berfungsi untuk memasukan air ke dalam jaringan sistem hidran apabila pompa kebakaran mengalami kerusakan atau air di dalam resevoir telah habis.</a:t>
            </a:r>
          </a:p>
          <a:p>
            <a:pPr algn="just">
              <a:buFontTx/>
              <a:buChar char="-"/>
            </a:pPr>
            <a:endParaRPr lang="en-US" sz="160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571500"/>
            <a:ext cx="8286750" cy="5908675"/>
          </a:xfrm>
          <a:prstGeom prst="rect">
            <a:avLst/>
          </a:prstGeom>
        </p:spPr>
        <p:txBody>
          <a:bodyPr>
            <a:spAutoFit/>
          </a:bodyPr>
          <a:lstStyle/>
          <a:p>
            <a:pPr marL="342900" indent="-342900" algn="just">
              <a:buFontTx/>
              <a:buAutoNum type="arabicPeriod"/>
              <a:defRPr/>
            </a:pPr>
            <a:r>
              <a:rPr lang="en-US" b="1" dirty="0" err="1">
                <a:latin typeface="Arial Rounded MT Bold" pitchFamily="34" charset="0"/>
              </a:rPr>
              <a:t>Pengertian</a:t>
            </a:r>
            <a:endParaRPr lang="en-US" b="1" dirty="0">
              <a:latin typeface="Arial Rounded MT Bold" pitchFamily="34" charset="0"/>
            </a:endParaRPr>
          </a:p>
          <a:p>
            <a:pPr marL="342900" indent="-342900" algn="just">
              <a:buFontTx/>
              <a:buAutoNum type="arabicPeriod"/>
              <a:defRPr/>
            </a:pPr>
            <a:endParaRPr lang="en-US" dirty="0">
              <a:latin typeface="Arial Rounded MT Bold" pitchFamily="34" charset="0"/>
            </a:endParaRPr>
          </a:p>
          <a:p>
            <a:pPr marL="342900" indent="-342900" algn="just">
              <a:defRPr/>
            </a:pP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t>
            </a:r>
            <a:r>
              <a:rPr lang="en-US" dirty="0" err="1">
                <a:latin typeface="Arial Rounded MT Bold" pitchFamily="34" charset="0"/>
              </a:rPr>
              <a:t>Tanda</a:t>
            </a:r>
            <a:r>
              <a:rPr lang="en-US" dirty="0">
                <a:latin typeface="Arial Rounded MT Bold" pitchFamily="34" charset="0"/>
              </a:rPr>
              <a:t> </a:t>
            </a:r>
            <a:r>
              <a:rPr lang="en-US" dirty="0" err="1">
                <a:latin typeface="Arial Rounded MT Bold" pitchFamily="34" charset="0"/>
              </a:rPr>
              <a:t>Bahaya</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adalah</a:t>
            </a:r>
            <a:r>
              <a:rPr lang="en-US" dirty="0">
                <a:latin typeface="Arial Rounded MT Bold" pitchFamily="34" charset="0"/>
              </a:rPr>
              <a:t> </a:t>
            </a:r>
            <a:r>
              <a:rPr lang="en-US" dirty="0" err="1">
                <a:latin typeface="Arial Rounded MT Bold" pitchFamily="34" charset="0"/>
              </a:rPr>
              <a:t>Komponen</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sub –sub </a:t>
            </a:r>
            <a:r>
              <a:rPr lang="en-US" dirty="0" err="1">
                <a:latin typeface="Arial Rounded MT Bold" pitchFamily="34" charset="0"/>
              </a:rPr>
              <a:t>komponen</a:t>
            </a:r>
            <a:r>
              <a:rPr lang="en-US" dirty="0">
                <a:latin typeface="Arial Rounded MT Bold" pitchFamily="34" charset="0"/>
              </a:rPr>
              <a:t> yang </a:t>
            </a:r>
            <a:r>
              <a:rPr lang="en-US" dirty="0" err="1">
                <a:latin typeface="Arial Rounded MT Bold" pitchFamily="34" charset="0"/>
              </a:rPr>
              <a:t>dirangkai</a:t>
            </a:r>
            <a:r>
              <a:rPr lang="en-US" dirty="0">
                <a:latin typeface="Arial Rounded MT Bold" pitchFamily="34" charset="0"/>
              </a:rPr>
              <a:t> </a:t>
            </a:r>
            <a:r>
              <a:rPr lang="en-US" dirty="0" err="1">
                <a:latin typeface="Arial Rounded MT Bold" pitchFamily="34" charset="0"/>
              </a:rPr>
              <a:t>untuk</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tujuan</a:t>
            </a:r>
            <a:r>
              <a:rPr lang="en-US" dirty="0">
                <a:latin typeface="Arial Rounded MT Bold" pitchFamily="34" charset="0"/>
              </a:rPr>
              <a:t> </a:t>
            </a:r>
            <a:r>
              <a:rPr lang="en-US" dirty="0" err="1">
                <a:latin typeface="Arial Rounded MT Bold" pitchFamily="34" charset="0"/>
              </a:rPr>
              <a:t>memberi</a:t>
            </a:r>
            <a:r>
              <a:rPr lang="en-US" dirty="0">
                <a:latin typeface="Arial Rounded MT Bold" pitchFamily="34" charset="0"/>
              </a:rPr>
              <a:t> </a:t>
            </a:r>
            <a:r>
              <a:rPr lang="en-US" dirty="0" err="1">
                <a:latin typeface="Arial Rounded MT Bold" pitchFamily="34" charset="0"/>
              </a:rPr>
              <a:t>peringatan</a:t>
            </a:r>
            <a:r>
              <a:rPr lang="en-US" dirty="0">
                <a:latin typeface="Arial Rounded MT Bold" pitchFamily="34" charset="0"/>
              </a:rPr>
              <a:t> </a:t>
            </a:r>
            <a:r>
              <a:rPr lang="en-US" dirty="0" err="1">
                <a:latin typeface="Arial Rounded MT Bold" pitchFamily="34" charset="0"/>
              </a:rPr>
              <a:t>secara</a:t>
            </a:r>
            <a:r>
              <a:rPr lang="en-US" dirty="0">
                <a:latin typeface="Arial Rounded MT Bold" pitchFamily="34" charset="0"/>
              </a:rPr>
              <a:t> </a:t>
            </a:r>
            <a:r>
              <a:rPr lang="en-US" dirty="0" err="1">
                <a:latin typeface="Arial Rounded MT Bold" pitchFamily="34" charset="0"/>
              </a:rPr>
              <a:t>dini</a:t>
            </a:r>
            <a:r>
              <a:rPr lang="en-US" dirty="0">
                <a:latin typeface="Arial Rounded MT Bold" pitchFamily="34" charset="0"/>
              </a:rPr>
              <a:t> </a:t>
            </a:r>
            <a:r>
              <a:rPr lang="en-US" dirty="0" err="1">
                <a:latin typeface="Arial Rounded MT Bold" pitchFamily="34" charset="0"/>
              </a:rPr>
              <a:t>baik</a:t>
            </a:r>
            <a:r>
              <a:rPr lang="en-US" dirty="0">
                <a:latin typeface="Arial Rounded MT Bold" pitchFamily="34" charset="0"/>
              </a:rPr>
              <a:t> </a:t>
            </a:r>
            <a:r>
              <a:rPr lang="en-US" dirty="0" err="1">
                <a:latin typeface="Arial Rounded MT Bold" pitchFamily="34" charset="0"/>
              </a:rPr>
              <a:t>kepada</a:t>
            </a:r>
            <a:r>
              <a:rPr lang="en-US" dirty="0">
                <a:latin typeface="Arial Rounded MT Bold" pitchFamily="34" charset="0"/>
              </a:rPr>
              <a:t> </a:t>
            </a:r>
            <a:r>
              <a:rPr lang="en-US" dirty="0" err="1">
                <a:latin typeface="Arial Rounded MT Bold" pitchFamily="34" charset="0"/>
              </a:rPr>
              <a:t>penghuni</a:t>
            </a:r>
            <a:r>
              <a:rPr lang="en-US" dirty="0">
                <a:latin typeface="Arial Rounded MT Bold" pitchFamily="34" charset="0"/>
              </a:rPr>
              <a:t> </a:t>
            </a:r>
            <a:r>
              <a:rPr lang="en-US" dirty="0" err="1">
                <a:latin typeface="Arial Rounded MT Bold" pitchFamily="34" charset="0"/>
              </a:rPr>
              <a:t>maupun</a:t>
            </a:r>
            <a:r>
              <a:rPr lang="en-US" dirty="0">
                <a:latin typeface="Arial Rounded MT Bold" pitchFamily="34" charset="0"/>
              </a:rPr>
              <a:t> </a:t>
            </a:r>
            <a:r>
              <a:rPr lang="en-US" dirty="0" err="1">
                <a:latin typeface="Arial Rounded MT Bold" pitchFamily="34" charset="0"/>
              </a:rPr>
              <a:t>kepada</a:t>
            </a:r>
            <a:r>
              <a:rPr lang="en-US" dirty="0">
                <a:latin typeface="Arial Rounded MT Bold" pitchFamily="34" charset="0"/>
              </a:rPr>
              <a:t> </a:t>
            </a:r>
            <a:r>
              <a:rPr lang="en-US" dirty="0" err="1">
                <a:latin typeface="Arial Rounded MT Bold" pitchFamily="34" charset="0"/>
              </a:rPr>
              <a:t>petugas</a:t>
            </a:r>
            <a:r>
              <a:rPr lang="en-US" dirty="0">
                <a:latin typeface="Arial Rounded MT Bold" pitchFamily="34" charset="0"/>
              </a:rPr>
              <a:t>, </a:t>
            </a:r>
            <a:r>
              <a:rPr lang="en-US" dirty="0" err="1">
                <a:latin typeface="Arial Rounded MT Bold" pitchFamily="34" charset="0"/>
              </a:rPr>
              <a:t>bila</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bagian</a:t>
            </a:r>
            <a:r>
              <a:rPr lang="en-US" dirty="0">
                <a:latin typeface="Arial Rounded MT Bold" pitchFamily="34" charset="0"/>
              </a:rPr>
              <a:t> </a:t>
            </a:r>
            <a:r>
              <a:rPr lang="en-US" dirty="0" err="1">
                <a:latin typeface="Arial Rounded MT Bold" pitchFamily="34" charset="0"/>
              </a:rPr>
              <a:t>tertentu</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atau</a:t>
            </a:r>
            <a:r>
              <a:rPr lang="en-US" dirty="0">
                <a:latin typeface="Arial Rounded MT Bold" pitchFamily="34" charset="0"/>
              </a:rPr>
              <a:t> </a:t>
            </a:r>
            <a:r>
              <a:rPr lang="en-US" dirty="0" err="1">
                <a:latin typeface="Arial Rounded MT Bold" pitchFamily="34" charset="0"/>
              </a:rPr>
              <a:t>setidaknya-tidaknya</a:t>
            </a:r>
            <a:r>
              <a:rPr lang="en-US" dirty="0">
                <a:latin typeface="Arial Rounded MT Bold" pitchFamily="34" charset="0"/>
              </a:rPr>
              <a:t> </a:t>
            </a:r>
            <a:r>
              <a:rPr lang="en-US" dirty="0" err="1">
                <a:latin typeface="Arial Rounded MT Bold" pitchFamily="34" charset="0"/>
              </a:rPr>
              <a:t>adanya</a:t>
            </a:r>
            <a:r>
              <a:rPr lang="en-US" dirty="0">
                <a:latin typeface="Arial Rounded MT Bold" pitchFamily="34" charset="0"/>
              </a:rPr>
              <a:t> </a:t>
            </a:r>
            <a:r>
              <a:rPr lang="en-US" dirty="0" err="1">
                <a:latin typeface="Arial Rounded MT Bold" pitchFamily="34" charset="0"/>
              </a:rPr>
              <a:t>indikasi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a:t>
            </a:r>
          </a:p>
          <a:p>
            <a:pPr marL="342900" indent="-342900" algn="just">
              <a:defRPr/>
            </a:pPr>
            <a:endParaRPr lang="en-US" dirty="0">
              <a:latin typeface="Arial Rounded MT Bold" pitchFamily="34" charset="0"/>
            </a:endParaRPr>
          </a:p>
          <a:p>
            <a:pPr marL="342900" indent="-342900" algn="just">
              <a:defRPr/>
            </a:pPr>
            <a:r>
              <a:rPr lang="en-US" dirty="0">
                <a:latin typeface="Arial Rounded MT Bold" pitchFamily="34" charset="0"/>
              </a:rPr>
              <a:t>2. </a:t>
            </a:r>
            <a:r>
              <a:rPr lang="en-US" b="1" dirty="0" err="1">
                <a:latin typeface="Arial Rounded MT Bold" pitchFamily="34" charset="0"/>
              </a:rPr>
              <a:t>Pengolongan</a:t>
            </a:r>
            <a:r>
              <a:rPr lang="en-US" b="1" dirty="0">
                <a:latin typeface="Arial Rounded MT Bold" pitchFamily="34" charset="0"/>
              </a:rPr>
              <a:t> </a:t>
            </a:r>
            <a:r>
              <a:rPr lang="en-US" b="1" dirty="0" err="1">
                <a:latin typeface="Arial Rounded MT Bold" pitchFamily="34" charset="0"/>
              </a:rPr>
              <a:t>Sistem</a:t>
            </a:r>
            <a:r>
              <a:rPr lang="en-US" b="1" dirty="0">
                <a:latin typeface="Arial Rounded MT Bold" pitchFamily="34" charset="0"/>
              </a:rPr>
              <a:t> Alarm </a:t>
            </a:r>
            <a:r>
              <a:rPr lang="en-US" b="1" dirty="0" err="1">
                <a:latin typeface="Arial Rounded MT Bold" pitchFamily="34" charset="0"/>
              </a:rPr>
              <a:t>kebakaran</a:t>
            </a:r>
            <a:endParaRPr lang="en-US" b="1" dirty="0">
              <a:latin typeface="Arial Rounded MT Bold" pitchFamily="34" charset="0"/>
            </a:endParaRPr>
          </a:p>
          <a:p>
            <a:pPr marL="342900" indent="-342900" algn="just">
              <a:defRPr/>
            </a:pPr>
            <a:endParaRPr lang="en-US" dirty="0">
              <a:latin typeface="Arial Rounded MT Bold" pitchFamily="34" charset="0"/>
            </a:endParaRPr>
          </a:p>
          <a:p>
            <a:pPr marL="342900" indent="-342900" algn="just">
              <a:defRPr/>
            </a:pP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digolongkan</a:t>
            </a:r>
            <a:r>
              <a:rPr lang="en-US" dirty="0">
                <a:latin typeface="Arial Rounded MT Bold" pitchFamily="34" charset="0"/>
              </a:rPr>
              <a:t> </a:t>
            </a:r>
            <a:r>
              <a:rPr lang="en-US" dirty="0" err="1">
                <a:latin typeface="Arial Rounded MT Bold" pitchFamily="34" charset="0"/>
              </a:rPr>
              <a:t>menjadi</a:t>
            </a:r>
            <a:r>
              <a:rPr lang="en-US" dirty="0">
                <a:latin typeface="Arial Rounded MT Bold" pitchFamily="34" charset="0"/>
              </a:rPr>
              <a:t> </a:t>
            </a:r>
            <a:r>
              <a:rPr lang="en-US" dirty="0" err="1">
                <a:latin typeface="Arial Rounded MT Bold" pitchFamily="34" charset="0"/>
              </a:rPr>
              <a:t>beberapa</a:t>
            </a:r>
            <a:r>
              <a:rPr lang="en-US" dirty="0">
                <a:latin typeface="Arial Rounded MT Bold" pitchFamily="34" charset="0"/>
              </a:rPr>
              <a:t> </a:t>
            </a:r>
            <a:r>
              <a:rPr lang="en-US" dirty="0" err="1">
                <a:latin typeface="Arial Rounded MT Bold" pitchFamily="34" charset="0"/>
              </a:rPr>
              <a:t>golongan</a:t>
            </a:r>
            <a:r>
              <a:rPr lang="en-US" dirty="0">
                <a:latin typeface="Arial Rounded MT Bold" pitchFamily="34" charset="0"/>
              </a:rPr>
              <a:t> </a:t>
            </a:r>
            <a:r>
              <a:rPr lang="en-US" dirty="0" err="1">
                <a:latin typeface="Arial Rounded MT Bold" pitchFamily="34" charset="0"/>
              </a:rPr>
              <a:t>seperti</a:t>
            </a:r>
            <a:r>
              <a:rPr lang="en-US" dirty="0">
                <a:latin typeface="Arial Rounded MT Bold" pitchFamily="34" charset="0"/>
              </a:rPr>
              <a:t> yang </a:t>
            </a:r>
            <a:r>
              <a:rPr lang="en-US" dirty="0" err="1">
                <a:latin typeface="Arial Rounded MT Bold" pitchFamily="34" charset="0"/>
              </a:rPr>
              <a:t>akan</a:t>
            </a:r>
            <a:r>
              <a:rPr lang="en-US" dirty="0">
                <a:latin typeface="Arial Rounded MT Bold" pitchFamily="34" charset="0"/>
              </a:rPr>
              <a:t> </a:t>
            </a:r>
            <a:r>
              <a:rPr lang="en-US" dirty="0" err="1">
                <a:latin typeface="Arial Rounded MT Bold" pitchFamily="34" charset="0"/>
              </a:rPr>
              <a:t>dibahas</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bawah</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a:t>
            </a:r>
          </a:p>
          <a:p>
            <a:pPr marL="342900" indent="-342900" algn="just">
              <a:defRPr/>
            </a:pPr>
            <a:endParaRPr lang="en-US" dirty="0">
              <a:latin typeface="Arial Rounded MT Bold" pitchFamily="34" charset="0"/>
            </a:endParaRPr>
          </a:p>
          <a:p>
            <a:pPr marL="342900" indent="-342900" algn="just">
              <a:defRPr/>
            </a:pPr>
            <a:r>
              <a:rPr lang="en-US" dirty="0">
                <a:latin typeface="Arial Rounded MT Bold" pitchFamily="34" charset="0"/>
              </a:rPr>
              <a:t>	a. </a:t>
            </a:r>
            <a:r>
              <a:rPr lang="en-US" dirty="0" err="1">
                <a:latin typeface="Arial Rounded MT Bold" pitchFamily="34" charset="0"/>
              </a:rPr>
              <a:t>Sistem</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Kota</a:t>
            </a:r>
          </a:p>
          <a:p>
            <a:pPr marL="342900" indent="-342900" algn="just">
              <a:defRPr/>
            </a:pPr>
            <a:r>
              <a:rPr lang="en-US" dirty="0">
                <a:latin typeface="Arial Rounded MT Bold" pitchFamily="34" charset="0"/>
              </a:rPr>
              <a:t>	     </a:t>
            </a:r>
          </a:p>
          <a:p>
            <a:pPr marL="633413" indent="-633413" algn="just">
              <a:defRPr/>
            </a:pP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Kota </a:t>
            </a:r>
            <a:r>
              <a:rPr lang="en-US" dirty="0" err="1">
                <a:latin typeface="Arial Rounded MT Bold" pitchFamily="34" charset="0"/>
              </a:rPr>
              <a:t>adalah</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cara</a:t>
            </a:r>
            <a:r>
              <a:rPr lang="en-US" dirty="0">
                <a:latin typeface="Arial Rounded MT Bold" pitchFamily="34" charset="0"/>
              </a:rPr>
              <a:t>  </a:t>
            </a:r>
            <a:r>
              <a:rPr lang="en-US" dirty="0" err="1">
                <a:latin typeface="Arial Rounded MT Bold" pitchFamily="34" charset="0"/>
              </a:rPr>
              <a:t>atau</a:t>
            </a:r>
            <a:r>
              <a:rPr lang="en-US" dirty="0">
                <a:latin typeface="Arial Rounded MT Bold" pitchFamily="34" charset="0"/>
              </a:rPr>
              <a:t> </a:t>
            </a:r>
            <a:r>
              <a:rPr lang="en-US" dirty="0" err="1">
                <a:latin typeface="Arial Rounded MT Bold" pitchFamily="34" charset="0"/>
              </a:rPr>
              <a:t>alat</a:t>
            </a:r>
            <a:r>
              <a:rPr lang="en-US" dirty="0">
                <a:latin typeface="Arial Rounded MT Bold" pitchFamily="34" charset="0"/>
              </a:rPr>
              <a:t> </a:t>
            </a:r>
            <a:r>
              <a:rPr lang="en-US" dirty="0" err="1">
                <a:latin typeface="Arial Rounded MT Bold" pitchFamily="34" charset="0"/>
              </a:rPr>
              <a:t>komunikasi</a:t>
            </a:r>
            <a:r>
              <a:rPr lang="en-US" dirty="0">
                <a:latin typeface="Arial Rounded MT Bold" pitchFamily="34" charset="0"/>
              </a:rPr>
              <a:t>  </a:t>
            </a:r>
            <a:r>
              <a:rPr lang="en-US" dirty="0" err="1">
                <a:latin typeface="Arial Rounded MT Bold" pitchFamily="34" charset="0"/>
              </a:rPr>
              <a:t>dari</a:t>
            </a:r>
            <a:r>
              <a:rPr lang="en-US" dirty="0">
                <a:latin typeface="Arial Rounded MT Bold" pitchFamily="34" charset="0"/>
              </a:rPr>
              <a:t> </a:t>
            </a:r>
            <a:r>
              <a:rPr lang="en-US" dirty="0" err="1">
                <a:latin typeface="Arial Rounded MT Bold" pitchFamily="34" charset="0"/>
              </a:rPr>
              <a:t>penduduk</a:t>
            </a:r>
            <a:r>
              <a:rPr lang="en-US" dirty="0">
                <a:latin typeface="Arial Rounded MT Bold" pitchFamily="34" charset="0"/>
              </a:rPr>
              <a:t>/ </a:t>
            </a:r>
            <a:r>
              <a:rPr lang="en-US" dirty="0" err="1">
                <a:latin typeface="Arial Rounded MT Bold" pitchFamily="34" charset="0"/>
              </a:rPr>
              <a:t>warga</a:t>
            </a:r>
            <a:r>
              <a:rPr lang="en-US" dirty="0">
                <a:latin typeface="Arial Rounded MT Bold" pitchFamily="34" charset="0"/>
              </a:rPr>
              <a:t> </a:t>
            </a:r>
            <a:r>
              <a:rPr lang="en-US" dirty="0" err="1">
                <a:latin typeface="Arial Rounded MT Bold" pitchFamily="34" charset="0"/>
              </a:rPr>
              <a:t>masyarakat</a:t>
            </a:r>
            <a:r>
              <a:rPr lang="en-US" dirty="0">
                <a:latin typeface="Arial Rounded MT Bold" pitchFamily="34" charset="0"/>
              </a:rPr>
              <a:t> </a:t>
            </a:r>
            <a:r>
              <a:rPr lang="en-US" dirty="0" err="1">
                <a:latin typeface="Arial Rounded MT Bold" pitchFamily="34" charset="0"/>
              </a:rPr>
              <a:t>Kepada</a:t>
            </a:r>
            <a:r>
              <a:rPr lang="en-US" dirty="0">
                <a:latin typeface="Arial Rounded MT Bold" pitchFamily="34" charset="0"/>
              </a:rPr>
              <a:t> </a:t>
            </a:r>
            <a:r>
              <a:rPr lang="en-US" dirty="0" err="1">
                <a:latin typeface="Arial Rounded MT Bold" pitchFamily="34" charset="0"/>
              </a:rPr>
              <a:t>Dinas</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Kota </a:t>
            </a:r>
            <a:r>
              <a:rPr lang="en-US" dirty="0" err="1">
                <a:latin typeface="Arial Rounded MT Bold" pitchFamily="34" charset="0"/>
              </a:rPr>
              <a:t>untuk</a:t>
            </a:r>
            <a:r>
              <a:rPr lang="en-US" dirty="0">
                <a:latin typeface="Arial Rounded MT Bold" pitchFamily="34" charset="0"/>
              </a:rPr>
              <a:t> </a:t>
            </a:r>
            <a:r>
              <a:rPr lang="en-US" dirty="0" err="1">
                <a:latin typeface="Arial Rounded MT Bold" pitchFamily="34" charset="0"/>
              </a:rPr>
              <a:t>menginformasikan</a:t>
            </a:r>
            <a:r>
              <a:rPr lang="en-US" dirty="0">
                <a:latin typeface="Arial Rounded MT Bold" pitchFamily="34" charset="0"/>
              </a:rPr>
              <a:t> </a:t>
            </a:r>
            <a:r>
              <a:rPr lang="en-US" dirty="0" err="1">
                <a:latin typeface="Arial Rounded MT Bold" pitchFamily="34" charset="0"/>
              </a:rPr>
              <a:t>tentang</a:t>
            </a:r>
            <a:r>
              <a:rPr lang="en-US" dirty="0">
                <a:latin typeface="Arial Rounded MT Bold" pitchFamily="34" charset="0"/>
              </a:rPr>
              <a:t> </a:t>
            </a:r>
            <a:r>
              <a:rPr lang="en-US" dirty="0" err="1">
                <a:latin typeface="Arial Rounded MT Bold" pitchFamily="34" charset="0"/>
              </a:rPr>
              <a:t>adanya</a:t>
            </a:r>
            <a:r>
              <a:rPr lang="en-US" dirty="0">
                <a:latin typeface="Arial Rounded MT Bold" pitchFamily="34" charset="0"/>
              </a:rPr>
              <a:t> </a:t>
            </a:r>
            <a:r>
              <a:rPr lang="en-US" dirty="0" err="1">
                <a:latin typeface="Arial Rounded MT Bold" pitchFamily="34" charset="0"/>
              </a:rPr>
              <a:t>bahaya</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guna</a:t>
            </a:r>
            <a:r>
              <a:rPr lang="en-US" dirty="0">
                <a:latin typeface="Arial Rounded MT Bold" pitchFamily="34" charset="0"/>
              </a:rPr>
              <a:t> </a:t>
            </a:r>
            <a:r>
              <a:rPr lang="en-US" dirty="0" err="1">
                <a:latin typeface="Arial Rounded MT Bold" pitchFamily="34" charset="0"/>
              </a:rPr>
              <a:t>mendapatkan</a:t>
            </a:r>
            <a:r>
              <a:rPr lang="en-US" dirty="0">
                <a:latin typeface="Arial Rounded MT Bold" pitchFamily="34" charset="0"/>
              </a:rPr>
              <a:t> </a:t>
            </a:r>
            <a:r>
              <a:rPr lang="en-US" dirty="0" err="1">
                <a:latin typeface="Arial Rounded MT Bold" pitchFamily="34" charset="0"/>
              </a:rPr>
              <a:t>pertolongan</a:t>
            </a:r>
            <a:r>
              <a:rPr lang="en-US" dirty="0">
                <a:latin typeface="Arial Rounded MT Bold" pitchFamily="34" charset="0"/>
              </a:rPr>
              <a:t> </a:t>
            </a:r>
            <a:r>
              <a:rPr lang="en-US" dirty="0" err="1">
                <a:latin typeface="Arial Rounded MT Bold" pitchFamily="34" charset="0"/>
              </a:rPr>
              <a:t>pemadaman</a:t>
            </a: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t>
            </a:r>
            <a:r>
              <a:rPr lang="en-US" dirty="0" err="1">
                <a:latin typeface="Arial Rounded MT Bold" pitchFamily="34" charset="0"/>
              </a:rPr>
              <a:t>Tanda</a:t>
            </a:r>
            <a:r>
              <a:rPr lang="en-US" dirty="0">
                <a:latin typeface="Arial Rounded MT Bold" pitchFamily="34" charset="0"/>
              </a:rPr>
              <a:t> </a:t>
            </a:r>
            <a:r>
              <a:rPr lang="en-US" dirty="0" err="1">
                <a:latin typeface="Arial Rounded MT Bold" pitchFamily="34" charset="0"/>
              </a:rPr>
              <a:t>Bahaya</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seperti</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r>
              <a:rPr lang="en-US" dirty="0" err="1">
                <a:latin typeface="Arial Rounded MT Bold" pitchFamily="34" charset="0"/>
              </a:rPr>
              <a:t>pada</a:t>
            </a:r>
            <a:r>
              <a:rPr lang="en-US" dirty="0">
                <a:latin typeface="Arial Rounded MT Bold" pitchFamily="34" charset="0"/>
              </a:rPr>
              <a:t> </a:t>
            </a:r>
            <a:r>
              <a:rPr lang="en-US" dirty="0" err="1">
                <a:latin typeface="Arial Rounded MT Bold" pitchFamily="34" charset="0"/>
              </a:rPr>
              <a:t>kebanyakan</a:t>
            </a:r>
            <a:r>
              <a:rPr lang="en-US" dirty="0">
                <a:latin typeface="Arial Rounded MT Bold" pitchFamily="34" charset="0"/>
              </a:rPr>
              <a:t> </a:t>
            </a:r>
            <a:r>
              <a:rPr lang="en-US" dirty="0" err="1">
                <a:latin typeface="Arial Rounded MT Bold" pitchFamily="34" charset="0"/>
              </a:rPr>
              <a:t>kota</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Indonesia </a:t>
            </a:r>
            <a:r>
              <a:rPr lang="en-US" dirty="0" err="1">
                <a:latin typeface="Arial Rounded MT Bold" pitchFamily="34" charset="0"/>
              </a:rPr>
              <a:t>mengunakan</a:t>
            </a:r>
            <a:r>
              <a:rPr lang="en-US" dirty="0">
                <a:latin typeface="Arial Rounded MT Bold" pitchFamily="34" charset="0"/>
              </a:rPr>
              <a:t> </a:t>
            </a:r>
            <a:r>
              <a:rPr lang="en-US" dirty="0" err="1">
                <a:latin typeface="Arial Rounded MT Bold" pitchFamily="34" charset="0"/>
              </a:rPr>
              <a:t>peasawat</a:t>
            </a:r>
            <a:r>
              <a:rPr lang="en-US" dirty="0">
                <a:latin typeface="Arial Rounded MT Bold" pitchFamily="34" charset="0"/>
              </a:rPr>
              <a:t> </a:t>
            </a:r>
            <a:r>
              <a:rPr lang="en-US" dirty="0" err="1">
                <a:latin typeface="Arial Rounded MT Bold" pitchFamily="34" charset="0"/>
              </a:rPr>
              <a:t>telepon</a:t>
            </a:r>
            <a:r>
              <a:rPr lang="en-US" dirty="0">
                <a:latin typeface="Arial Rounded MT Bold" pitchFamily="34" charset="0"/>
              </a:rPr>
              <a:t> </a:t>
            </a:r>
            <a:r>
              <a:rPr lang="en-US" dirty="0" err="1">
                <a:latin typeface="Arial Rounded MT Bold" pitchFamily="34" charset="0"/>
              </a:rPr>
              <a:t>dgn</a:t>
            </a:r>
            <a:r>
              <a:rPr lang="en-US" dirty="0">
                <a:latin typeface="Arial Rounded MT Bold" pitchFamily="34" charset="0"/>
              </a:rPr>
              <a:t> </a:t>
            </a:r>
            <a:r>
              <a:rPr lang="en-US" dirty="0" err="1">
                <a:latin typeface="Arial Rounded MT Bold" pitchFamily="34" charset="0"/>
              </a:rPr>
              <a:t>nomor</a:t>
            </a:r>
            <a:r>
              <a:rPr lang="en-US" dirty="0">
                <a:latin typeface="Arial Rounded MT Bold" pitchFamily="34" charset="0"/>
              </a:rPr>
              <a:t> </a:t>
            </a:r>
            <a:r>
              <a:rPr lang="en-US" dirty="0" err="1">
                <a:latin typeface="Arial Rounded MT Bold" pitchFamily="34" charset="0"/>
              </a:rPr>
              <a:t>panggail</a:t>
            </a:r>
            <a:r>
              <a:rPr lang="en-US" dirty="0">
                <a:latin typeface="Arial Rounded MT Bold" pitchFamily="34" charset="0"/>
              </a:rPr>
              <a:t> 113.</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357188"/>
            <a:ext cx="8429625" cy="5508625"/>
          </a:xfrm>
          <a:prstGeom prst="rect">
            <a:avLst/>
          </a:prstGeom>
        </p:spPr>
        <p:txBody>
          <a:bodyPr>
            <a:spAutoFit/>
          </a:bodyPr>
          <a:lstStyle/>
          <a:p>
            <a:pPr algn="just">
              <a:defRPr/>
            </a:pPr>
            <a:r>
              <a:rPr lang="en-US" sz="1600" dirty="0" err="1"/>
              <a:t>Kopling</a:t>
            </a:r>
            <a:r>
              <a:rPr lang="en-US" sz="1600" dirty="0"/>
              <a:t> </a:t>
            </a:r>
            <a:r>
              <a:rPr lang="en-US" sz="1600" dirty="0" err="1"/>
              <a:t>sambungan</a:t>
            </a:r>
            <a:r>
              <a:rPr lang="en-US" sz="1600" dirty="0"/>
              <a:t> </a:t>
            </a:r>
            <a:r>
              <a:rPr lang="en-US" sz="1600" dirty="0" err="1"/>
              <a:t>Dinas</a:t>
            </a:r>
            <a:r>
              <a:rPr lang="en-US" sz="1600" dirty="0"/>
              <a:t> </a:t>
            </a:r>
            <a:r>
              <a:rPr lang="en-US" sz="1600" dirty="0" err="1"/>
              <a:t>Kebakaran</a:t>
            </a:r>
            <a:r>
              <a:rPr lang="en-US" sz="1600" dirty="0"/>
              <a:t> </a:t>
            </a:r>
            <a:r>
              <a:rPr lang="en-US" sz="1600" dirty="0" err="1"/>
              <a:t>ini</a:t>
            </a:r>
            <a:r>
              <a:rPr lang="en-US" sz="1600" dirty="0"/>
              <a:t> </a:t>
            </a:r>
            <a:r>
              <a:rPr lang="en-US" sz="1600" dirty="0" err="1"/>
              <a:t>biasanya</a:t>
            </a:r>
            <a:r>
              <a:rPr lang="en-US" sz="1600" dirty="0"/>
              <a:t> </a:t>
            </a:r>
            <a:r>
              <a:rPr lang="en-US" sz="1600" dirty="0" err="1"/>
              <a:t>terletak</a:t>
            </a:r>
            <a:r>
              <a:rPr lang="en-US" sz="1600" dirty="0"/>
              <a:t> </a:t>
            </a:r>
            <a:r>
              <a:rPr lang="en-US" sz="1600" dirty="0" err="1"/>
              <a:t>di</a:t>
            </a:r>
            <a:r>
              <a:rPr lang="en-US" sz="1600" dirty="0"/>
              <a:t> </a:t>
            </a:r>
            <a:r>
              <a:rPr lang="en-US" sz="1600" dirty="0" err="1"/>
              <a:t>tempat</a:t>
            </a:r>
            <a:r>
              <a:rPr lang="en-US" sz="1600" dirty="0"/>
              <a:t> yang </a:t>
            </a:r>
            <a:r>
              <a:rPr lang="en-US" sz="1600" dirty="0" err="1"/>
              <a:t>mudah</a:t>
            </a:r>
            <a:r>
              <a:rPr lang="en-US" sz="1600" dirty="0"/>
              <a:t> </a:t>
            </a:r>
            <a:r>
              <a:rPr lang="en-US" sz="1600" dirty="0" err="1"/>
              <a:t>dilihat</a:t>
            </a:r>
            <a:r>
              <a:rPr lang="en-US" sz="1600" dirty="0"/>
              <a:t> </a:t>
            </a:r>
            <a:r>
              <a:rPr lang="en-US" sz="1600" dirty="0" err="1"/>
              <a:t>dan</a:t>
            </a:r>
            <a:r>
              <a:rPr lang="en-US" sz="1600" dirty="0"/>
              <a:t> </a:t>
            </a:r>
            <a:r>
              <a:rPr lang="en-US" sz="1600" dirty="0" err="1"/>
              <a:t>mudah</a:t>
            </a:r>
            <a:r>
              <a:rPr lang="en-US" sz="1600" dirty="0"/>
              <a:t> </a:t>
            </a:r>
            <a:r>
              <a:rPr lang="en-US" sz="1600" dirty="0" err="1"/>
              <a:t>dijangkau</a:t>
            </a:r>
            <a:r>
              <a:rPr lang="en-US" sz="1600" dirty="0"/>
              <a:t> </a:t>
            </a:r>
            <a:r>
              <a:rPr lang="en-US" sz="1600" dirty="0" err="1"/>
              <a:t>oleh</a:t>
            </a:r>
            <a:r>
              <a:rPr lang="en-US" sz="1600" dirty="0"/>
              <a:t> </a:t>
            </a:r>
            <a:r>
              <a:rPr lang="en-US" sz="1600" dirty="0" err="1"/>
              <a:t>mobil</a:t>
            </a:r>
            <a:r>
              <a:rPr lang="en-US" sz="1600" dirty="0"/>
              <a:t> unit </a:t>
            </a:r>
            <a:r>
              <a:rPr lang="en-US" sz="1600" dirty="0" err="1"/>
              <a:t>Dianas</a:t>
            </a:r>
            <a:r>
              <a:rPr lang="en-US" sz="1600" dirty="0"/>
              <a:t> </a:t>
            </a:r>
            <a:r>
              <a:rPr lang="en-US" sz="1600" dirty="0" err="1"/>
              <a:t>Kebakaran</a:t>
            </a:r>
            <a:r>
              <a:rPr lang="en-US" sz="1600" dirty="0"/>
              <a:t>. </a:t>
            </a:r>
            <a:r>
              <a:rPr lang="en-US" sz="1600" dirty="0" err="1"/>
              <a:t>Kopling</a:t>
            </a:r>
            <a:r>
              <a:rPr lang="en-US" sz="1600" dirty="0"/>
              <a:t> </a:t>
            </a:r>
            <a:r>
              <a:rPr lang="en-US" sz="1600" dirty="0" err="1"/>
              <a:t>sambungan</a:t>
            </a:r>
            <a:r>
              <a:rPr lang="en-US" sz="1600" dirty="0"/>
              <a:t> </a:t>
            </a:r>
            <a:r>
              <a:rPr lang="en-US" sz="1600" dirty="0" err="1"/>
              <a:t>Dinas</a:t>
            </a:r>
            <a:r>
              <a:rPr lang="en-US" sz="1600" dirty="0"/>
              <a:t> </a:t>
            </a:r>
            <a:r>
              <a:rPr lang="en-US" sz="1600" dirty="0" err="1"/>
              <a:t>Kebakaran</a:t>
            </a:r>
            <a:r>
              <a:rPr lang="en-US" sz="1600" dirty="0"/>
              <a:t> </a:t>
            </a:r>
            <a:r>
              <a:rPr lang="en-US" sz="1600" dirty="0" err="1"/>
              <a:t>ini</a:t>
            </a:r>
            <a:r>
              <a:rPr lang="en-US" sz="1600" dirty="0"/>
              <a:t> </a:t>
            </a:r>
            <a:r>
              <a:rPr lang="en-US" sz="1600" dirty="0" err="1"/>
              <a:t>biasanya</a:t>
            </a:r>
            <a:r>
              <a:rPr lang="en-US" sz="1600" dirty="0"/>
              <a:t> </a:t>
            </a:r>
            <a:r>
              <a:rPr lang="en-US" sz="1600" dirty="0" err="1"/>
              <a:t>dipasang</a:t>
            </a:r>
            <a:r>
              <a:rPr lang="en-US" sz="1600" dirty="0"/>
              <a:t> </a:t>
            </a:r>
            <a:r>
              <a:rPr lang="en-US" sz="1600" dirty="0" err="1"/>
              <a:t>pada</a:t>
            </a:r>
            <a:r>
              <a:rPr lang="en-US" sz="1600" dirty="0"/>
              <a:t> </a:t>
            </a:r>
            <a:r>
              <a:rPr lang="en-US" sz="1600" dirty="0" err="1"/>
              <a:t>halaman</a:t>
            </a:r>
            <a:r>
              <a:rPr lang="en-US" sz="1600" dirty="0"/>
              <a:t> </a:t>
            </a:r>
            <a:r>
              <a:rPr lang="en-US" sz="1600" dirty="0" err="1"/>
              <a:t>muka</a:t>
            </a:r>
            <a:r>
              <a:rPr lang="en-US" sz="1600" dirty="0"/>
              <a:t>, </a:t>
            </a:r>
            <a:r>
              <a:rPr lang="en-US" sz="1600" dirty="0" err="1"/>
              <a:t>samping</a:t>
            </a:r>
            <a:r>
              <a:rPr lang="en-US" sz="1600" dirty="0"/>
              <a:t> </a:t>
            </a:r>
            <a:r>
              <a:rPr lang="en-US" sz="1600" dirty="0" err="1"/>
              <a:t>atau</a:t>
            </a:r>
            <a:r>
              <a:rPr lang="en-US" sz="1600" dirty="0"/>
              <a:t> </a:t>
            </a:r>
            <a:r>
              <a:rPr lang="en-US" sz="1600" dirty="0" err="1"/>
              <a:t>belakang</a:t>
            </a:r>
            <a:r>
              <a:rPr lang="en-US" sz="1600" dirty="0"/>
              <a:t> </a:t>
            </a:r>
            <a:r>
              <a:rPr lang="en-US" sz="1600" dirty="0" err="1"/>
              <a:t>bangunan</a:t>
            </a:r>
            <a:r>
              <a:rPr lang="en-US" sz="1600" dirty="0"/>
              <a:t>, yang </a:t>
            </a:r>
            <a:r>
              <a:rPr lang="en-US" sz="1600" dirty="0" err="1"/>
              <a:t>mempunyai</a:t>
            </a:r>
            <a:r>
              <a:rPr lang="en-US" sz="1600" dirty="0"/>
              <a:t> </a:t>
            </a:r>
            <a:r>
              <a:rPr lang="en-US" sz="1600" dirty="0" err="1"/>
              <a:t>jalan</a:t>
            </a:r>
            <a:r>
              <a:rPr lang="en-US" sz="1600" dirty="0"/>
              <a:t> </a:t>
            </a:r>
            <a:r>
              <a:rPr lang="en-US" sz="1600" dirty="0" err="1"/>
              <a:t>masuk</a:t>
            </a:r>
            <a:r>
              <a:rPr lang="en-US" sz="1600" dirty="0"/>
              <a:t> </a:t>
            </a:r>
            <a:r>
              <a:rPr lang="en-US" sz="1600" dirty="0" err="1"/>
              <a:t>dari</a:t>
            </a:r>
            <a:r>
              <a:rPr lang="en-US" sz="1600" dirty="0"/>
              <a:t> </a:t>
            </a:r>
            <a:r>
              <a:rPr lang="en-US" sz="1600" dirty="0" err="1"/>
              <a:t>sisi</a:t>
            </a:r>
            <a:r>
              <a:rPr lang="en-US" sz="1600" dirty="0"/>
              <a:t> </a:t>
            </a:r>
            <a:r>
              <a:rPr lang="en-US" sz="1600" dirty="0" err="1"/>
              <a:t>belakang</a:t>
            </a:r>
            <a:r>
              <a:rPr lang="en-US" sz="1600" dirty="0"/>
              <a:t> </a:t>
            </a:r>
            <a:r>
              <a:rPr lang="en-US" sz="1600" dirty="0" err="1"/>
              <a:t>bangunan</a:t>
            </a:r>
            <a:r>
              <a:rPr lang="en-US" sz="1600" dirty="0"/>
              <a:t>..</a:t>
            </a:r>
          </a:p>
          <a:p>
            <a:pPr algn="just">
              <a:defRPr/>
            </a:pPr>
            <a:endParaRPr lang="en-US" sz="1600" dirty="0"/>
          </a:p>
          <a:p>
            <a:pPr algn="just">
              <a:defRPr/>
            </a:pPr>
            <a:r>
              <a:rPr lang="en-US" sz="1600" dirty="0"/>
              <a:t>b) </a:t>
            </a:r>
            <a:r>
              <a:rPr lang="en-US" sz="1600" dirty="0" err="1"/>
              <a:t>Katup</a:t>
            </a:r>
            <a:r>
              <a:rPr lang="en-US" sz="1600" dirty="0"/>
              <a:t> </a:t>
            </a:r>
            <a:r>
              <a:rPr lang="en-US" sz="1600" dirty="0" err="1"/>
              <a:t>Petugas</a:t>
            </a:r>
            <a:r>
              <a:rPr lang="en-US" sz="1600" dirty="0"/>
              <a:t> </a:t>
            </a:r>
            <a:r>
              <a:rPr lang="en-US" sz="1600" dirty="0" err="1"/>
              <a:t>Pemadam</a:t>
            </a:r>
            <a:r>
              <a:rPr lang="en-US" sz="1600" dirty="0"/>
              <a:t> ( landing Valve)</a:t>
            </a:r>
          </a:p>
          <a:p>
            <a:pPr marL="274638" indent="-274638" algn="just">
              <a:defRPr/>
            </a:pPr>
            <a:r>
              <a:rPr lang="en-US" sz="1600" dirty="0"/>
              <a:t>	</a:t>
            </a:r>
            <a:r>
              <a:rPr lang="en-US" sz="1600" dirty="0" err="1"/>
              <a:t>Katup</a:t>
            </a:r>
            <a:r>
              <a:rPr lang="en-US" sz="1600" dirty="0"/>
              <a:t> </a:t>
            </a:r>
            <a:r>
              <a:rPr lang="en-US" sz="1600" dirty="0" err="1"/>
              <a:t>ini</a:t>
            </a:r>
            <a:r>
              <a:rPr lang="en-US" sz="1600" dirty="0"/>
              <a:t> </a:t>
            </a:r>
            <a:r>
              <a:rPr lang="en-US" sz="1600" dirty="0" err="1"/>
              <a:t>berupa</a:t>
            </a:r>
            <a:r>
              <a:rPr lang="en-US" sz="1600" dirty="0"/>
              <a:t> </a:t>
            </a:r>
            <a:r>
              <a:rPr lang="en-US" sz="1600" dirty="0" err="1"/>
              <a:t>kopling</a:t>
            </a:r>
            <a:r>
              <a:rPr lang="en-US" sz="1600" dirty="0"/>
              <a:t> </a:t>
            </a:r>
            <a:r>
              <a:rPr lang="en-US" sz="1600" dirty="0" err="1"/>
              <a:t>keluaran</a:t>
            </a:r>
            <a:r>
              <a:rPr lang="en-US" sz="1600" dirty="0"/>
              <a:t> (outlet) yang </a:t>
            </a:r>
            <a:r>
              <a:rPr lang="en-US" sz="1600" dirty="0" err="1"/>
              <a:t>jenis</a:t>
            </a:r>
            <a:r>
              <a:rPr lang="en-US" sz="1600" dirty="0"/>
              <a:t> </a:t>
            </a:r>
            <a:r>
              <a:rPr lang="en-US" sz="1600" dirty="0" err="1"/>
              <a:t>dan</a:t>
            </a:r>
            <a:r>
              <a:rPr lang="en-US" sz="1600" dirty="0"/>
              <a:t> </a:t>
            </a:r>
            <a:r>
              <a:rPr lang="en-US" sz="1600" dirty="0" err="1"/>
              <a:t>ukurannya</a:t>
            </a:r>
            <a:r>
              <a:rPr lang="en-US" sz="1600" dirty="0"/>
              <a:t> </a:t>
            </a:r>
            <a:r>
              <a:rPr lang="en-US" sz="1600" dirty="0" err="1"/>
              <a:t>sesuai</a:t>
            </a:r>
            <a:r>
              <a:rPr lang="en-US" sz="1600" dirty="0"/>
              <a:t> </a:t>
            </a:r>
            <a:r>
              <a:rPr lang="en-US" sz="1600" dirty="0" err="1"/>
              <a:t>dengan</a:t>
            </a:r>
            <a:r>
              <a:rPr lang="en-US" sz="1600" dirty="0"/>
              <a:t> </a:t>
            </a:r>
            <a:r>
              <a:rPr lang="en-US" sz="1600" dirty="0" err="1"/>
              <a:t>kopling</a:t>
            </a:r>
            <a:r>
              <a:rPr lang="en-US" sz="1600" dirty="0"/>
              <a:t> yang </a:t>
            </a:r>
            <a:r>
              <a:rPr lang="en-US" sz="1600" dirty="0" err="1"/>
              <a:t>digunakan</a:t>
            </a:r>
            <a:r>
              <a:rPr lang="en-US" sz="1600" dirty="0"/>
              <a:t> </a:t>
            </a:r>
            <a:r>
              <a:rPr lang="en-US" sz="1600" dirty="0" err="1"/>
              <a:t>oleh</a:t>
            </a:r>
            <a:r>
              <a:rPr lang="en-US" sz="1600" dirty="0"/>
              <a:t> </a:t>
            </a:r>
            <a:r>
              <a:rPr lang="en-US" sz="1600" dirty="0" err="1"/>
              <a:t>Dinas</a:t>
            </a:r>
            <a:r>
              <a:rPr lang="en-US" sz="1600" dirty="0"/>
              <a:t> </a:t>
            </a:r>
            <a:r>
              <a:rPr lang="en-US" sz="1600" dirty="0" err="1"/>
              <a:t>Kebakaran</a:t>
            </a:r>
            <a:r>
              <a:rPr lang="en-US" sz="1600" dirty="0"/>
              <a:t>. </a:t>
            </a:r>
            <a:r>
              <a:rPr lang="en-US" sz="1600" dirty="0" err="1"/>
              <a:t>Katup</a:t>
            </a:r>
            <a:r>
              <a:rPr lang="en-US" sz="1600" dirty="0"/>
              <a:t> </a:t>
            </a:r>
            <a:r>
              <a:rPr lang="en-US" sz="1600" dirty="0" err="1"/>
              <a:t>ini</a:t>
            </a:r>
            <a:r>
              <a:rPr lang="en-US" sz="1600" dirty="0"/>
              <a:t> </a:t>
            </a:r>
            <a:r>
              <a:rPr lang="en-US" sz="1600" dirty="0" err="1"/>
              <a:t>terpasang</a:t>
            </a:r>
            <a:r>
              <a:rPr lang="en-US" sz="1600" dirty="0"/>
              <a:t> </a:t>
            </a:r>
            <a:r>
              <a:rPr lang="en-US" sz="1600" dirty="0" err="1"/>
              <a:t>pada</a:t>
            </a:r>
            <a:r>
              <a:rPr lang="en-US" sz="1600" dirty="0"/>
              <a:t> </a:t>
            </a:r>
            <a:r>
              <a:rPr lang="en-US" sz="1600" dirty="0" err="1"/>
              <a:t>setiap</a:t>
            </a:r>
            <a:r>
              <a:rPr lang="en-US" sz="1600" dirty="0"/>
              <a:t> </a:t>
            </a:r>
            <a:r>
              <a:rPr lang="en-US" sz="1600" dirty="0" err="1"/>
              <a:t>lantai</a:t>
            </a:r>
            <a:r>
              <a:rPr lang="en-US" sz="1600" dirty="0"/>
              <a:t> </a:t>
            </a:r>
            <a:r>
              <a:rPr lang="en-US" sz="1600" dirty="0" err="1"/>
              <a:t>bangunan</a:t>
            </a:r>
            <a:r>
              <a:rPr lang="en-US" sz="1600" dirty="0"/>
              <a:t>, </a:t>
            </a:r>
            <a:r>
              <a:rPr lang="en-US" sz="1600" dirty="0" err="1"/>
              <a:t>dihubungkan</a:t>
            </a:r>
            <a:r>
              <a:rPr lang="en-US" sz="1600" dirty="0"/>
              <a:t> </a:t>
            </a:r>
            <a:r>
              <a:rPr lang="en-US" sz="1600" dirty="0" err="1"/>
              <a:t>pada</a:t>
            </a:r>
            <a:r>
              <a:rPr lang="en-US" sz="1600" dirty="0"/>
              <a:t> </a:t>
            </a:r>
            <a:r>
              <a:rPr lang="en-US" sz="1600" dirty="0" err="1"/>
              <a:t>pipa</a:t>
            </a:r>
            <a:r>
              <a:rPr lang="en-US" sz="1600" dirty="0"/>
              <a:t> </a:t>
            </a:r>
            <a:r>
              <a:rPr lang="en-US" sz="1600" dirty="0" err="1"/>
              <a:t>tegak</a:t>
            </a:r>
            <a:r>
              <a:rPr lang="en-US" sz="1600" dirty="0"/>
              <a:t> </a:t>
            </a:r>
            <a:r>
              <a:rPr lang="en-US" sz="1600" dirty="0" err="1"/>
              <a:t>sistem</a:t>
            </a:r>
            <a:r>
              <a:rPr lang="en-US" sz="1600" dirty="0"/>
              <a:t> </a:t>
            </a:r>
            <a:r>
              <a:rPr lang="en-US" sz="1600" dirty="0" err="1"/>
              <a:t>hidran</a:t>
            </a:r>
            <a:r>
              <a:rPr lang="en-US" sz="1600" dirty="0"/>
              <a:t> </a:t>
            </a:r>
            <a:r>
              <a:rPr lang="en-US" sz="1600" dirty="0" err="1"/>
              <a:t>atau</a:t>
            </a:r>
            <a:r>
              <a:rPr lang="en-US" sz="1600" dirty="0"/>
              <a:t> </a:t>
            </a:r>
            <a:r>
              <a:rPr lang="en-US" sz="1600" dirty="0" err="1"/>
              <a:t>pada</a:t>
            </a:r>
            <a:r>
              <a:rPr lang="en-US" sz="1600" dirty="0"/>
              <a:t> </a:t>
            </a:r>
            <a:r>
              <a:rPr lang="en-US" sz="1600" dirty="0" err="1"/>
              <a:t>pipa</a:t>
            </a:r>
            <a:r>
              <a:rPr lang="en-US" sz="1600" dirty="0"/>
              <a:t> </a:t>
            </a:r>
            <a:r>
              <a:rPr lang="en-US" sz="1600" dirty="0" err="1"/>
              <a:t>tegak</a:t>
            </a:r>
            <a:r>
              <a:rPr lang="en-US" sz="1600" dirty="0"/>
              <a:t> </a:t>
            </a:r>
            <a:r>
              <a:rPr lang="en-US" sz="1600" dirty="0" err="1"/>
              <a:t>terpisah</a:t>
            </a:r>
            <a:r>
              <a:rPr lang="en-US" sz="1600" dirty="0"/>
              <a:t> </a:t>
            </a:r>
            <a:r>
              <a:rPr lang="en-US" sz="1600" dirty="0" err="1"/>
              <a:t>pada</a:t>
            </a:r>
            <a:r>
              <a:rPr lang="en-US" sz="1600" dirty="0"/>
              <a:t> </a:t>
            </a:r>
            <a:r>
              <a:rPr lang="en-US" sz="1600" dirty="0" err="1"/>
              <a:t>sistem</a:t>
            </a:r>
            <a:r>
              <a:rPr lang="en-US" sz="1600" dirty="0"/>
              <a:t> </a:t>
            </a:r>
            <a:r>
              <a:rPr lang="en-US" sz="1600" dirty="0" err="1"/>
              <a:t>kering</a:t>
            </a:r>
            <a:r>
              <a:rPr lang="en-US" sz="1600" dirty="0"/>
              <a:t> (dry-riser).</a:t>
            </a:r>
          </a:p>
          <a:p>
            <a:pPr marL="274638" indent="-274638" algn="just">
              <a:defRPr/>
            </a:pPr>
            <a:endParaRPr lang="en-US" sz="1600" dirty="0"/>
          </a:p>
          <a:p>
            <a:pPr marL="274638" indent="-274638" algn="just">
              <a:defRPr/>
            </a:pPr>
            <a:r>
              <a:rPr lang="en-US" sz="1600" dirty="0"/>
              <a:t>	</a:t>
            </a:r>
            <a:r>
              <a:rPr lang="en-US" sz="1600" dirty="0" err="1"/>
              <a:t>Fungsi</a:t>
            </a:r>
            <a:r>
              <a:rPr lang="en-US" sz="1600" dirty="0"/>
              <a:t> </a:t>
            </a:r>
            <a:r>
              <a:rPr lang="en-US" sz="1600" dirty="0" err="1"/>
              <a:t>dari</a:t>
            </a:r>
            <a:r>
              <a:rPr lang="en-US" sz="1600" dirty="0"/>
              <a:t> </a:t>
            </a:r>
            <a:r>
              <a:rPr lang="en-US" sz="1600" dirty="0" err="1"/>
              <a:t>Katup</a:t>
            </a:r>
            <a:r>
              <a:rPr lang="en-US" sz="1600" dirty="0"/>
              <a:t> </a:t>
            </a:r>
            <a:r>
              <a:rPr lang="en-US" sz="1600" dirty="0" err="1"/>
              <a:t>ini</a:t>
            </a:r>
            <a:r>
              <a:rPr lang="en-US" sz="1600" dirty="0"/>
              <a:t> </a:t>
            </a:r>
            <a:r>
              <a:rPr lang="en-US" sz="1600" dirty="0" err="1"/>
              <a:t>adalah</a:t>
            </a:r>
            <a:r>
              <a:rPr lang="en-US" sz="1600" dirty="0"/>
              <a:t> </a:t>
            </a:r>
            <a:r>
              <a:rPr lang="en-US" sz="1600" dirty="0" err="1"/>
              <a:t>untuk</a:t>
            </a:r>
            <a:r>
              <a:rPr lang="en-US" sz="1600" dirty="0"/>
              <a:t> </a:t>
            </a:r>
            <a:r>
              <a:rPr lang="en-US" sz="1600" dirty="0" err="1"/>
              <a:t>menghubungkan</a:t>
            </a:r>
            <a:r>
              <a:rPr lang="en-US" sz="1600" dirty="0"/>
              <a:t> slang </a:t>
            </a:r>
            <a:r>
              <a:rPr lang="en-US" sz="1600" dirty="0" err="1"/>
              <a:t>Dinas</a:t>
            </a:r>
            <a:r>
              <a:rPr lang="en-US" sz="1600" dirty="0"/>
              <a:t> </a:t>
            </a:r>
            <a:r>
              <a:rPr lang="en-US" sz="1600" dirty="0" err="1"/>
              <a:t>kebakaran</a:t>
            </a:r>
            <a:r>
              <a:rPr lang="en-US" sz="1600" dirty="0"/>
              <a:t> </a:t>
            </a:r>
            <a:r>
              <a:rPr lang="en-US" sz="1600" dirty="0" err="1"/>
              <a:t>dengan</a:t>
            </a:r>
            <a:r>
              <a:rPr lang="en-US" sz="1600" dirty="0"/>
              <a:t> </a:t>
            </a:r>
            <a:r>
              <a:rPr lang="en-US" sz="1600" dirty="0" err="1"/>
              <a:t>pipa</a:t>
            </a:r>
            <a:r>
              <a:rPr lang="en-US" sz="1600" dirty="0"/>
              <a:t> </a:t>
            </a:r>
            <a:r>
              <a:rPr lang="en-US" sz="1600" dirty="0" err="1"/>
              <a:t>tegak</a:t>
            </a:r>
            <a:r>
              <a:rPr lang="en-US" sz="1600" dirty="0"/>
              <a:t> yang </a:t>
            </a:r>
            <a:r>
              <a:rPr lang="en-US" sz="1600" dirty="0" err="1"/>
              <a:t>pasokan</a:t>
            </a:r>
            <a:r>
              <a:rPr lang="en-US" sz="1600" dirty="0"/>
              <a:t> </a:t>
            </a:r>
            <a:r>
              <a:rPr lang="en-US" sz="1600" dirty="0" err="1"/>
              <a:t>airnya</a:t>
            </a:r>
            <a:r>
              <a:rPr lang="en-US" sz="1600" dirty="0"/>
              <a:t> </a:t>
            </a:r>
            <a:r>
              <a:rPr lang="en-US" sz="1600" dirty="0" err="1"/>
              <a:t>disediakan</a:t>
            </a:r>
            <a:r>
              <a:rPr lang="en-US" sz="1600" dirty="0"/>
              <a:t> </a:t>
            </a:r>
            <a:r>
              <a:rPr lang="en-US" sz="1600" dirty="0" err="1"/>
              <a:t>oleh</a:t>
            </a:r>
            <a:r>
              <a:rPr lang="en-US" sz="1600" dirty="0"/>
              <a:t> unit </a:t>
            </a:r>
            <a:r>
              <a:rPr lang="en-US" sz="1600" dirty="0" err="1"/>
              <a:t>mobil</a:t>
            </a:r>
            <a:r>
              <a:rPr lang="en-US" sz="1600" dirty="0"/>
              <a:t> </a:t>
            </a:r>
            <a:r>
              <a:rPr lang="en-US" sz="1600" dirty="0" err="1"/>
              <a:t>pemadam</a:t>
            </a:r>
            <a:r>
              <a:rPr lang="en-US" sz="1600" dirty="0"/>
              <a:t> </a:t>
            </a:r>
            <a:r>
              <a:rPr lang="en-US" sz="1600" dirty="0" err="1"/>
              <a:t>Kebakaran</a:t>
            </a:r>
            <a:r>
              <a:rPr lang="en-US" sz="1600" dirty="0"/>
              <a:t> </a:t>
            </a:r>
            <a:r>
              <a:rPr lang="en-US" sz="1600" dirty="0" err="1"/>
              <a:t>melalui</a:t>
            </a:r>
            <a:r>
              <a:rPr lang="en-US" sz="1600" dirty="0"/>
              <a:t> </a:t>
            </a:r>
            <a:r>
              <a:rPr lang="en-US" sz="1600" dirty="0" err="1"/>
              <a:t>sambungan</a:t>
            </a:r>
            <a:r>
              <a:rPr lang="en-US" sz="1600" dirty="0"/>
              <a:t> </a:t>
            </a:r>
            <a:r>
              <a:rPr lang="en-US" sz="1600" dirty="0" err="1"/>
              <a:t>Dinas</a:t>
            </a:r>
            <a:r>
              <a:rPr lang="en-US" sz="1600" dirty="0"/>
              <a:t> </a:t>
            </a:r>
            <a:r>
              <a:rPr lang="en-US" sz="1600" dirty="0" err="1"/>
              <a:t>Kebakaran</a:t>
            </a:r>
            <a:r>
              <a:rPr lang="en-US" sz="1600" dirty="0"/>
              <a:t>.</a:t>
            </a:r>
          </a:p>
          <a:p>
            <a:pPr marL="274638" indent="-274638" algn="just">
              <a:defRPr/>
            </a:pPr>
            <a:endParaRPr lang="en-US" sz="1600" dirty="0"/>
          </a:p>
          <a:p>
            <a:pPr marL="274638" indent="-274638" algn="just">
              <a:defRPr/>
            </a:pPr>
            <a:r>
              <a:rPr lang="en-US" sz="1600" dirty="0"/>
              <a:t>	</a:t>
            </a:r>
            <a:r>
              <a:rPr lang="en-US" sz="1600" dirty="0" err="1"/>
              <a:t>Sistem</a:t>
            </a:r>
            <a:r>
              <a:rPr lang="en-US" sz="1600" dirty="0"/>
              <a:t> </a:t>
            </a:r>
            <a:r>
              <a:rPr lang="en-US" sz="1600" dirty="0" err="1"/>
              <a:t>hidran</a:t>
            </a:r>
            <a:r>
              <a:rPr lang="en-US" sz="1600" dirty="0"/>
              <a:t> yang </a:t>
            </a:r>
            <a:r>
              <a:rPr lang="en-US" sz="1600" dirty="0" err="1"/>
              <a:t>diwajibkan</a:t>
            </a:r>
            <a:r>
              <a:rPr lang="en-US" sz="1600" dirty="0"/>
              <a:t> </a:t>
            </a:r>
            <a:r>
              <a:rPr lang="en-US" sz="1600" dirty="0" err="1"/>
              <a:t>melengkapi</a:t>
            </a:r>
            <a:r>
              <a:rPr lang="en-US" sz="1600" dirty="0"/>
              <a:t> </a:t>
            </a:r>
            <a:r>
              <a:rPr lang="en-US" sz="1600" dirty="0" err="1"/>
              <a:t>katup</a:t>
            </a:r>
            <a:r>
              <a:rPr lang="en-US" sz="1600" dirty="0"/>
              <a:t> </a:t>
            </a:r>
            <a:r>
              <a:rPr lang="en-US" sz="1600" dirty="0" err="1"/>
              <a:t>jenis</a:t>
            </a:r>
            <a:r>
              <a:rPr lang="en-US" sz="1600" dirty="0"/>
              <a:t> </a:t>
            </a:r>
            <a:r>
              <a:rPr lang="en-US" sz="1600" dirty="0" err="1"/>
              <a:t>ini</a:t>
            </a:r>
            <a:r>
              <a:rPr lang="en-US" sz="1600" dirty="0"/>
              <a:t> </a:t>
            </a:r>
            <a:r>
              <a:rPr lang="en-US" sz="1600" dirty="0" err="1"/>
              <a:t>adalah</a:t>
            </a:r>
            <a:r>
              <a:rPr lang="en-US" sz="1600" dirty="0"/>
              <a:t> </a:t>
            </a:r>
            <a:r>
              <a:rPr lang="en-US" sz="1600" dirty="0" err="1"/>
              <a:t>bangunan</a:t>
            </a:r>
            <a:r>
              <a:rPr lang="en-US" sz="1600" dirty="0"/>
              <a:t> </a:t>
            </a:r>
            <a:r>
              <a:rPr lang="en-US" sz="1600" dirty="0" err="1"/>
              <a:t>dengan</a:t>
            </a:r>
            <a:r>
              <a:rPr lang="en-US" sz="1600" dirty="0"/>
              <a:t> </a:t>
            </a:r>
            <a:r>
              <a:rPr lang="en-US" sz="1600" dirty="0" err="1"/>
              <a:t>Klasifikasi</a:t>
            </a:r>
            <a:r>
              <a:rPr lang="en-US" sz="1600" dirty="0"/>
              <a:t> </a:t>
            </a:r>
            <a:r>
              <a:rPr lang="en-US" sz="1600" dirty="0" err="1"/>
              <a:t>bangunan</a:t>
            </a:r>
            <a:r>
              <a:rPr lang="en-US" sz="1600" dirty="0"/>
              <a:t> </a:t>
            </a:r>
            <a:r>
              <a:rPr lang="en-US" sz="1600" dirty="0" err="1"/>
              <a:t>Menengah</a:t>
            </a:r>
            <a:r>
              <a:rPr lang="en-US" sz="1600" dirty="0"/>
              <a:t> </a:t>
            </a:r>
            <a:r>
              <a:rPr lang="en-US" sz="1600" dirty="0" err="1"/>
              <a:t>dan</a:t>
            </a:r>
            <a:r>
              <a:rPr lang="en-US" sz="1600" dirty="0"/>
              <a:t> </a:t>
            </a:r>
            <a:r>
              <a:rPr lang="en-US" sz="1600" dirty="0" err="1"/>
              <a:t>bangunan</a:t>
            </a:r>
            <a:r>
              <a:rPr lang="en-US" sz="1600" dirty="0"/>
              <a:t> </a:t>
            </a:r>
            <a:r>
              <a:rPr lang="en-US" sz="1600" dirty="0" err="1"/>
              <a:t>tinggi</a:t>
            </a:r>
            <a:r>
              <a:rPr lang="en-US" sz="1600" dirty="0"/>
              <a:t>.</a:t>
            </a:r>
          </a:p>
          <a:p>
            <a:pPr marL="274638" indent="-274638" algn="just">
              <a:defRPr/>
            </a:pPr>
            <a:endParaRPr lang="en-US" sz="1600" dirty="0"/>
          </a:p>
          <a:p>
            <a:pPr marL="274638" indent="-274638" algn="just">
              <a:defRPr/>
            </a:pPr>
            <a:r>
              <a:rPr lang="en-US" sz="1600" b="1" dirty="0"/>
              <a:t>CARA PEMASANGAN SISTEM HIDRAN GEDUNG</a:t>
            </a:r>
          </a:p>
          <a:p>
            <a:pPr marL="274638" indent="-274638" algn="just">
              <a:defRPr/>
            </a:pPr>
            <a:endParaRPr lang="en-US" sz="1600" dirty="0"/>
          </a:p>
          <a:p>
            <a:pPr algn="just">
              <a:defRPr/>
            </a:pPr>
            <a:r>
              <a:rPr lang="en-US" sz="1600" dirty="0" err="1"/>
              <a:t>Jumlah</a:t>
            </a:r>
            <a:r>
              <a:rPr lang="en-US" sz="1600" dirty="0"/>
              <a:t> </a:t>
            </a:r>
            <a:r>
              <a:rPr lang="en-US" sz="1600" dirty="0" err="1"/>
              <a:t>dan</a:t>
            </a:r>
            <a:r>
              <a:rPr lang="en-US" sz="1600" dirty="0"/>
              <a:t> </a:t>
            </a:r>
            <a:r>
              <a:rPr lang="en-US" sz="1600" dirty="0" err="1"/>
              <a:t>perletakkan</a:t>
            </a:r>
            <a:r>
              <a:rPr lang="en-US" sz="1600" dirty="0"/>
              <a:t> </a:t>
            </a:r>
            <a:r>
              <a:rPr lang="en-US" sz="1600" dirty="0" err="1"/>
              <a:t>Hidran</a:t>
            </a:r>
            <a:r>
              <a:rPr lang="en-US" sz="1600" dirty="0"/>
              <a:t> </a:t>
            </a:r>
            <a:r>
              <a:rPr lang="en-US" sz="1600" dirty="0" err="1"/>
              <a:t>Gedung</a:t>
            </a:r>
            <a:r>
              <a:rPr lang="en-US" sz="1600" dirty="0"/>
              <a:t> </a:t>
            </a:r>
            <a:r>
              <a:rPr lang="en-US" sz="1600" dirty="0" err="1"/>
              <a:t>disesuaikan</a:t>
            </a:r>
            <a:r>
              <a:rPr lang="en-US" sz="1600" dirty="0"/>
              <a:t> </a:t>
            </a:r>
            <a:r>
              <a:rPr lang="en-US" sz="1600" dirty="0" err="1"/>
              <a:t>dengan</a:t>
            </a:r>
            <a:r>
              <a:rPr lang="en-US" sz="1600" dirty="0"/>
              <a:t> </a:t>
            </a:r>
            <a:r>
              <a:rPr lang="en-US" sz="1600" dirty="0" err="1"/>
              <a:t>Klasifikasi</a:t>
            </a:r>
            <a:r>
              <a:rPr lang="en-US" sz="1600" dirty="0"/>
              <a:t> </a:t>
            </a:r>
            <a:r>
              <a:rPr lang="en-US" sz="1600" dirty="0" err="1"/>
              <a:t>bangunan</a:t>
            </a:r>
            <a:r>
              <a:rPr lang="en-US" sz="1600" dirty="0"/>
              <a:t> </a:t>
            </a:r>
            <a:r>
              <a:rPr lang="en-US" sz="1600" dirty="0" err="1"/>
              <a:t>dan</a:t>
            </a:r>
            <a:r>
              <a:rPr lang="en-US" sz="1600" dirty="0"/>
              <a:t> </a:t>
            </a:r>
            <a:r>
              <a:rPr lang="en-US" sz="1600" dirty="0" err="1"/>
              <a:t>luas</a:t>
            </a:r>
            <a:r>
              <a:rPr lang="en-US" sz="1600" dirty="0"/>
              <a:t> </a:t>
            </a:r>
            <a:r>
              <a:rPr lang="en-US" sz="1600" dirty="0" err="1"/>
              <a:t>lantai</a:t>
            </a:r>
            <a:r>
              <a:rPr lang="en-US" sz="1600" dirty="0"/>
              <a:t> </a:t>
            </a:r>
            <a:r>
              <a:rPr lang="en-US" sz="1600" dirty="0" err="1"/>
              <a:t>ruangan</a:t>
            </a:r>
            <a:r>
              <a:rPr lang="en-US" sz="1600" dirty="0"/>
              <a:t> yang </a:t>
            </a:r>
            <a:r>
              <a:rPr lang="en-US" sz="1600" dirty="0" err="1"/>
              <a:t>di</a:t>
            </a:r>
            <a:r>
              <a:rPr lang="en-US" sz="1600" dirty="0"/>
              <a:t> </a:t>
            </a:r>
            <a:r>
              <a:rPr lang="en-US" sz="1600" dirty="0" err="1"/>
              <a:t>lindungi</a:t>
            </a:r>
            <a:r>
              <a:rPr lang="en-US" sz="1600" dirty="0"/>
              <a:t> </a:t>
            </a:r>
            <a:r>
              <a:rPr lang="en-US" sz="1600" dirty="0" err="1"/>
              <a:t>oleh</a:t>
            </a:r>
            <a:r>
              <a:rPr lang="en-US" sz="1600" dirty="0"/>
              <a:t> </a:t>
            </a:r>
            <a:r>
              <a:rPr lang="en-US" sz="1600" dirty="0" err="1"/>
              <a:t>Hidran</a:t>
            </a:r>
            <a:r>
              <a:rPr lang="en-US" sz="1600" dirty="0"/>
              <a:t>…</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85750" y="285750"/>
            <a:ext cx="8572500" cy="6494463"/>
          </a:xfrm>
          <a:prstGeom prst="rect">
            <a:avLst/>
          </a:prstGeom>
          <a:noFill/>
          <a:ln w="9525">
            <a:noFill/>
            <a:miter lim="800000"/>
            <a:headEnd/>
            <a:tailEnd/>
          </a:ln>
        </p:spPr>
        <p:txBody>
          <a:bodyPr>
            <a:spAutoFit/>
          </a:bodyPr>
          <a:lstStyle/>
          <a:p>
            <a:pPr algn="ctr"/>
            <a:r>
              <a:rPr lang="en-US" sz="1600"/>
              <a:t>Perletakan Hidran berdasarkan luas lantai, klasifikasi bangunan dan jumlah lantai</a:t>
            </a:r>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r>
              <a:rPr lang="en-US" sz="1600"/>
              <a:t>Klasifikasi Bangunan Menurut Tinggi dan Jumlah lantai</a:t>
            </a:r>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endParaRPr lang="en-US" sz="1600"/>
          </a:p>
          <a:p>
            <a:r>
              <a:rPr lang="en-US" sz="1600"/>
              <a:t>Debit air untuk hjidran gedung 400 liter/menit</a:t>
            </a:r>
          </a:p>
          <a:p>
            <a:r>
              <a:rPr lang="en-US" sz="1600"/>
              <a:t>Tekanan air untuk hidran gedung ditentukan pada titik tertinggi sebesar 4,5 Kg/Cm²</a:t>
            </a:r>
          </a:p>
        </p:txBody>
      </p:sp>
      <p:graphicFrame>
        <p:nvGraphicFramePr>
          <p:cNvPr id="3" name="Table 2"/>
          <p:cNvGraphicFramePr>
            <a:graphicFrameLocks noGrp="1"/>
          </p:cNvGraphicFramePr>
          <p:nvPr/>
        </p:nvGraphicFramePr>
        <p:xfrm>
          <a:off x="571500" y="785813"/>
          <a:ext cx="7953388" cy="2377440"/>
        </p:xfrm>
        <a:graphic>
          <a:graphicData uri="http://schemas.openxmlformats.org/drawingml/2006/table">
            <a:tbl>
              <a:tblPr firstRow="1" bandRow="1">
                <a:tableStyleId>{5C22544A-7EE6-4342-B048-85BDC9FD1C3A}</a:tableStyleId>
              </a:tblPr>
              <a:tblGrid>
                <a:gridCol w="1714512"/>
                <a:gridCol w="3143272"/>
                <a:gridCol w="3095604"/>
              </a:tblGrid>
              <a:tr h="370840">
                <a:tc>
                  <a:txBody>
                    <a:bodyPr/>
                    <a:lstStyle/>
                    <a:p>
                      <a:pPr algn="ctr"/>
                      <a:r>
                        <a:rPr lang="en-US" dirty="0" err="1" smtClean="0"/>
                        <a:t>Klasifikasi</a:t>
                      </a:r>
                      <a:r>
                        <a:rPr lang="en-US" baseline="0" dirty="0" smtClean="0"/>
                        <a:t> </a:t>
                      </a:r>
                      <a:r>
                        <a:rPr lang="en-US" baseline="0" dirty="0" err="1" smtClean="0"/>
                        <a:t>Bangunan</a:t>
                      </a:r>
                      <a:endParaRPr lang="en-US" dirty="0"/>
                    </a:p>
                  </a:txBody>
                  <a:tcPr/>
                </a:tc>
                <a:tc>
                  <a:txBody>
                    <a:bodyPr/>
                    <a:lstStyle/>
                    <a:p>
                      <a:pPr algn="ctr"/>
                      <a:r>
                        <a:rPr lang="en-US" dirty="0" err="1" smtClean="0"/>
                        <a:t>Ruang</a:t>
                      </a:r>
                      <a:r>
                        <a:rPr lang="en-US" dirty="0" smtClean="0"/>
                        <a:t> </a:t>
                      </a:r>
                      <a:r>
                        <a:rPr lang="en-US" dirty="0" err="1" smtClean="0"/>
                        <a:t>tertutup</a:t>
                      </a:r>
                      <a:r>
                        <a:rPr lang="en-US" dirty="0" smtClean="0"/>
                        <a:t> </a:t>
                      </a:r>
                      <a:r>
                        <a:rPr lang="en-US" dirty="0" err="1" smtClean="0"/>
                        <a:t>jumlah</a:t>
                      </a:r>
                      <a:r>
                        <a:rPr lang="en-US" dirty="0" smtClean="0"/>
                        <a:t>/</a:t>
                      </a:r>
                      <a:r>
                        <a:rPr lang="en-US" dirty="0" err="1" smtClean="0"/>
                        <a:t>luas</a:t>
                      </a:r>
                      <a:r>
                        <a:rPr lang="en-US" dirty="0" smtClean="0"/>
                        <a:t> </a:t>
                      </a:r>
                      <a:r>
                        <a:rPr lang="en-US" dirty="0" err="1" smtClean="0"/>
                        <a:t>lantai</a:t>
                      </a:r>
                      <a:endParaRPr lang="en-US" dirty="0"/>
                    </a:p>
                  </a:txBody>
                  <a:tcPr/>
                </a:tc>
                <a:tc>
                  <a:txBody>
                    <a:bodyPr/>
                    <a:lstStyle/>
                    <a:p>
                      <a:pPr algn="ctr"/>
                      <a:r>
                        <a:rPr lang="en-US" dirty="0" err="1" smtClean="0"/>
                        <a:t>Ruang</a:t>
                      </a:r>
                      <a:r>
                        <a:rPr lang="en-US" dirty="0" smtClean="0"/>
                        <a:t> </a:t>
                      </a:r>
                      <a:r>
                        <a:rPr lang="en-US" dirty="0" err="1" smtClean="0"/>
                        <a:t>tertutup</a:t>
                      </a:r>
                      <a:r>
                        <a:rPr lang="en-US" dirty="0" smtClean="0"/>
                        <a:t> &amp; </a:t>
                      </a:r>
                      <a:r>
                        <a:rPr lang="en-US" dirty="0" err="1" smtClean="0"/>
                        <a:t>terpisah</a:t>
                      </a:r>
                      <a:r>
                        <a:rPr lang="en-US" dirty="0" smtClean="0"/>
                        <a:t>, </a:t>
                      </a:r>
                      <a:r>
                        <a:rPr lang="en-US" dirty="0" err="1" smtClean="0"/>
                        <a:t>jumlah</a:t>
                      </a:r>
                      <a:r>
                        <a:rPr lang="en-US" dirty="0" smtClean="0"/>
                        <a:t>/</a:t>
                      </a:r>
                      <a:r>
                        <a:rPr lang="en-US" dirty="0" err="1" smtClean="0"/>
                        <a:t>luas</a:t>
                      </a:r>
                      <a:r>
                        <a:rPr lang="en-US" baseline="0" dirty="0" smtClean="0"/>
                        <a:t> </a:t>
                      </a:r>
                      <a:r>
                        <a:rPr lang="en-US" baseline="0" dirty="0" err="1" smtClean="0"/>
                        <a:t>lantai</a:t>
                      </a:r>
                      <a:endParaRPr lang="en-US" dirty="0"/>
                    </a:p>
                  </a:txBody>
                  <a:tcPr/>
                </a:tc>
              </a:tr>
              <a:tr h="370840">
                <a:tc>
                  <a:txBody>
                    <a:bodyPr/>
                    <a:lstStyle/>
                    <a:p>
                      <a:pPr algn="ctr"/>
                      <a:r>
                        <a:rPr lang="en-US" dirty="0" smtClean="0"/>
                        <a:t>A</a:t>
                      </a:r>
                    </a:p>
                    <a:p>
                      <a:pPr algn="ctr"/>
                      <a:r>
                        <a:rPr lang="en-US" dirty="0" smtClean="0"/>
                        <a:t>B</a:t>
                      </a:r>
                    </a:p>
                    <a:p>
                      <a:pPr algn="ctr"/>
                      <a:r>
                        <a:rPr lang="en-US" dirty="0" smtClean="0"/>
                        <a:t>C</a:t>
                      </a:r>
                    </a:p>
                    <a:p>
                      <a:pPr algn="ctr"/>
                      <a:r>
                        <a:rPr lang="en-US" dirty="0" smtClean="0"/>
                        <a:t>D</a:t>
                      </a:r>
                    </a:p>
                    <a:p>
                      <a:pPr algn="ctr"/>
                      <a:r>
                        <a:rPr lang="en-US" dirty="0" smtClean="0"/>
                        <a:t>E</a:t>
                      </a:r>
                      <a:endParaRPr lang="en-US" dirty="0"/>
                    </a:p>
                  </a:txBody>
                  <a:tcPr/>
                </a:tc>
                <a:tc>
                  <a:txBody>
                    <a:bodyPr/>
                    <a:lstStyle/>
                    <a:p>
                      <a:r>
                        <a:rPr lang="en-US" dirty="0" smtClean="0"/>
                        <a:t>1 </a:t>
                      </a:r>
                      <a:r>
                        <a:rPr lang="en-US" dirty="0" err="1" smtClean="0"/>
                        <a:t>buah</a:t>
                      </a:r>
                      <a:r>
                        <a:rPr lang="en-US" baseline="0" dirty="0" smtClean="0"/>
                        <a:t> per 1000 m²</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buah</a:t>
                      </a:r>
                      <a:r>
                        <a:rPr lang="en-US" baseline="0" dirty="0" smtClean="0"/>
                        <a:t> per 1000 m²</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buah</a:t>
                      </a:r>
                      <a:r>
                        <a:rPr lang="en-US" baseline="0" dirty="0" smtClean="0"/>
                        <a:t> per 1000 m²</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buah</a:t>
                      </a:r>
                      <a:r>
                        <a:rPr lang="en-US" baseline="0" dirty="0" smtClean="0"/>
                        <a:t> per   800 m²</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buah</a:t>
                      </a:r>
                      <a:r>
                        <a:rPr lang="en-US" baseline="0" dirty="0" smtClean="0"/>
                        <a:t> per   800 m²</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buah</a:t>
                      </a:r>
                      <a:r>
                        <a:rPr lang="en-US" baseline="0" dirty="0" smtClean="0"/>
                        <a:t> per 1000 m²</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buah</a:t>
                      </a:r>
                      <a:r>
                        <a:rPr lang="en-US" baseline="0" dirty="0" smtClean="0"/>
                        <a:t> per 1000 m²</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buah</a:t>
                      </a:r>
                      <a:r>
                        <a:rPr lang="en-US" baseline="0" dirty="0" smtClean="0"/>
                        <a:t> per 1000 m²</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buah</a:t>
                      </a:r>
                      <a:r>
                        <a:rPr lang="en-US" baseline="0" dirty="0" smtClean="0"/>
                        <a:t> per   800 m²</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buah</a:t>
                      </a:r>
                      <a:r>
                        <a:rPr lang="en-US" baseline="0" dirty="0" smtClean="0"/>
                        <a:t> per   800 m²</a:t>
                      </a:r>
                      <a:endParaRPr lang="en-US" dirty="0" smtClean="0"/>
                    </a:p>
                    <a:p>
                      <a:endParaRPr lang="en-US" dirty="0"/>
                    </a:p>
                  </a:txBody>
                  <a:tcPr/>
                </a:tc>
              </a:tr>
            </a:tbl>
          </a:graphicData>
        </a:graphic>
      </p:graphicFrame>
      <p:graphicFrame>
        <p:nvGraphicFramePr>
          <p:cNvPr id="4" name="Table 3"/>
          <p:cNvGraphicFramePr>
            <a:graphicFrameLocks noGrp="1"/>
          </p:cNvGraphicFramePr>
          <p:nvPr/>
        </p:nvGraphicFramePr>
        <p:xfrm>
          <a:off x="500063" y="3929063"/>
          <a:ext cx="8072494" cy="2103120"/>
        </p:xfrm>
        <a:graphic>
          <a:graphicData uri="http://schemas.openxmlformats.org/drawingml/2006/table">
            <a:tbl>
              <a:tblPr firstRow="1" bandRow="1">
                <a:tableStyleId>{5C22544A-7EE6-4342-B048-85BDC9FD1C3A}</a:tableStyleId>
              </a:tblPr>
              <a:tblGrid>
                <a:gridCol w="1785950"/>
                <a:gridCol w="6286544"/>
              </a:tblGrid>
              <a:tr h="370840">
                <a:tc>
                  <a:txBody>
                    <a:bodyPr/>
                    <a:lstStyle/>
                    <a:p>
                      <a:pPr algn="ctr"/>
                      <a:r>
                        <a:rPr lang="en-US" dirty="0" err="1" smtClean="0"/>
                        <a:t>Klasifikasi</a:t>
                      </a:r>
                      <a:r>
                        <a:rPr lang="en-US" dirty="0" smtClean="0"/>
                        <a:t> </a:t>
                      </a:r>
                      <a:r>
                        <a:rPr lang="en-US" dirty="0" err="1" smtClean="0"/>
                        <a:t>Bangunan</a:t>
                      </a:r>
                      <a:endParaRPr lang="en-US" dirty="0"/>
                    </a:p>
                  </a:txBody>
                  <a:tcPr/>
                </a:tc>
                <a:tc>
                  <a:txBody>
                    <a:bodyPr/>
                    <a:lstStyle/>
                    <a:p>
                      <a:pPr algn="ctr"/>
                      <a:r>
                        <a:rPr lang="en-US" dirty="0" err="1" smtClean="0"/>
                        <a:t>Ketinggian</a:t>
                      </a:r>
                      <a:r>
                        <a:rPr lang="en-US" dirty="0" smtClean="0"/>
                        <a:t> </a:t>
                      </a:r>
                      <a:r>
                        <a:rPr lang="en-US" dirty="0" err="1" smtClean="0"/>
                        <a:t>dan</a:t>
                      </a:r>
                      <a:r>
                        <a:rPr lang="en-US" dirty="0" smtClean="0"/>
                        <a:t> </a:t>
                      </a:r>
                      <a:r>
                        <a:rPr lang="en-US" dirty="0" err="1" smtClean="0"/>
                        <a:t>Jumlah</a:t>
                      </a:r>
                      <a:r>
                        <a:rPr lang="en-US" dirty="0" smtClean="0"/>
                        <a:t> </a:t>
                      </a:r>
                      <a:r>
                        <a:rPr lang="en-US" dirty="0" err="1" smtClean="0"/>
                        <a:t>lantai</a:t>
                      </a:r>
                      <a:endParaRPr lang="en-US" dirty="0"/>
                    </a:p>
                  </a:txBody>
                  <a:tcPr/>
                </a:tc>
              </a:tr>
              <a:tr h="370840">
                <a:tc>
                  <a:txBody>
                    <a:bodyPr/>
                    <a:lstStyle/>
                    <a:p>
                      <a:pPr algn="ctr"/>
                      <a:r>
                        <a:rPr lang="en-US" dirty="0" smtClean="0"/>
                        <a:t>A</a:t>
                      </a:r>
                    </a:p>
                    <a:p>
                      <a:pPr algn="ctr"/>
                      <a:r>
                        <a:rPr lang="en-US" dirty="0" smtClean="0"/>
                        <a:t>B</a:t>
                      </a:r>
                    </a:p>
                    <a:p>
                      <a:pPr algn="ctr"/>
                      <a:r>
                        <a:rPr lang="en-US" dirty="0" smtClean="0"/>
                        <a:t>C</a:t>
                      </a:r>
                    </a:p>
                    <a:p>
                      <a:pPr algn="ctr"/>
                      <a:r>
                        <a:rPr lang="en-US" dirty="0" smtClean="0"/>
                        <a:t>D</a:t>
                      </a:r>
                    </a:p>
                    <a:p>
                      <a:pPr algn="ctr"/>
                      <a:r>
                        <a:rPr lang="en-US" dirty="0" smtClean="0"/>
                        <a:t>E</a:t>
                      </a:r>
                      <a:endParaRPr lang="en-US" dirty="0"/>
                    </a:p>
                  </a:txBody>
                  <a:tcPr/>
                </a:tc>
                <a:tc>
                  <a:txBody>
                    <a:bodyPr/>
                    <a:lstStyle/>
                    <a:p>
                      <a:r>
                        <a:rPr lang="en-US" dirty="0" err="1" smtClean="0"/>
                        <a:t>Ketinngian</a:t>
                      </a:r>
                      <a:r>
                        <a:rPr lang="en-US" dirty="0" smtClean="0"/>
                        <a:t> </a:t>
                      </a:r>
                      <a:r>
                        <a:rPr lang="en-US" dirty="0" err="1" smtClean="0"/>
                        <a:t>sampai</a:t>
                      </a:r>
                      <a:r>
                        <a:rPr lang="en-US" baseline="0" dirty="0" smtClean="0"/>
                        <a:t> </a:t>
                      </a:r>
                      <a:r>
                        <a:rPr lang="en-US" baseline="0" dirty="0" err="1" smtClean="0"/>
                        <a:t>dengan</a:t>
                      </a:r>
                      <a:r>
                        <a:rPr lang="en-US" baseline="0" dirty="0" smtClean="0"/>
                        <a:t> 8 meter </a:t>
                      </a:r>
                      <a:r>
                        <a:rPr lang="en-US" baseline="0" dirty="0" err="1" smtClean="0"/>
                        <a:t>atau</a:t>
                      </a:r>
                      <a:r>
                        <a:rPr lang="en-US" baseline="0" dirty="0" smtClean="0"/>
                        <a:t> 1 (</a:t>
                      </a:r>
                      <a:r>
                        <a:rPr lang="en-US" baseline="0" dirty="0" err="1" smtClean="0"/>
                        <a:t>satu</a:t>
                      </a:r>
                      <a:r>
                        <a:rPr lang="en-US" baseline="0" dirty="0" smtClean="0"/>
                        <a:t>) </a:t>
                      </a:r>
                      <a:r>
                        <a:rPr lang="en-US" baseline="0" dirty="0" err="1" smtClean="0"/>
                        <a:t>lantai</a:t>
                      </a:r>
                      <a:r>
                        <a:rPr lang="en-US" baseline="0" dirty="0" smtClean="0"/>
                        <a:t> (lapis)</a:t>
                      </a:r>
                    </a:p>
                    <a:p>
                      <a:r>
                        <a:rPr lang="en-US" baseline="0" dirty="0" err="1" smtClean="0"/>
                        <a:t>Ketinggian</a:t>
                      </a:r>
                      <a:r>
                        <a:rPr lang="en-US" baseline="0" dirty="0" smtClean="0"/>
                        <a:t> </a:t>
                      </a:r>
                      <a:r>
                        <a:rPr lang="en-US" baseline="0" dirty="0" err="1" smtClean="0"/>
                        <a:t>sampai</a:t>
                      </a:r>
                      <a:r>
                        <a:rPr lang="en-US" baseline="0" dirty="0" smtClean="0"/>
                        <a:t> </a:t>
                      </a:r>
                      <a:r>
                        <a:rPr lang="en-US" baseline="0" dirty="0" err="1" smtClean="0"/>
                        <a:t>dengan</a:t>
                      </a:r>
                      <a:r>
                        <a:rPr lang="en-US" baseline="0" dirty="0" smtClean="0"/>
                        <a:t> 8 meter </a:t>
                      </a:r>
                      <a:r>
                        <a:rPr lang="en-US" baseline="0" dirty="0" err="1" smtClean="0"/>
                        <a:t>atau</a:t>
                      </a:r>
                      <a:r>
                        <a:rPr lang="en-US" baseline="0" dirty="0" smtClean="0"/>
                        <a:t> 2 (</a:t>
                      </a:r>
                      <a:r>
                        <a:rPr lang="en-US" baseline="0" dirty="0" err="1" smtClean="0"/>
                        <a:t>dua</a:t>
                      </a:r>
                      <a:r>
                        <a:rPr lang="en-US" baseline="0" dirty="0" smtClean="0"/>
                        <a:t>) </a:t>
                      </a:r>
                      <a:r>
                        <a:rPr lang="en-US" baseline="0" dirty="0" err="1" smtClean="0"/>
                        <a:t>lantai</a:t>
                      </a:r>
                      <a:r>
                        <a:rPr lang="en-US" baseline="0" dirty="0" smtClean="0"/>
                        <a:t> (lapis)</a:t>
                      </a:r>
                    </a:p>
                    <a:p>
                      <a:r>
                        <a:rPr lang="en-US" baseline="0" dirty="0" err="1" smtClean="0"/>
                        <a:t>Ketinggian</a:t>
                      </a:r>
                      <a:r>
                        <a:rPr lang="en-US" baseline="0" dirty="0" smtClean="0"/>
                        <a:t> </a:t>
                      </a:r>
                      <a:r>
                        <a:rPr lang="en-US" baseline="0" dirty="0" err="1" smtClean="0"/>
                        <a:t>sampai</a:t>
                      </a:r>
                      <a:r>
                        <a:rPr lang="en-US" baseline="0" dirty="0" smtClean="0"/>
                        <a:t> </a:t>
                      </a:r>
                      <a:r>
                        <a:rPr lang="en-US" baseline="0" dirty="0" err="1" smtClean="0"/>
                        <a:t>dengan</a:t>
                      </a:r>
                      <a:r>
                        <a:rPr lang="en-US" baseline="0" dirty="0" smtClean="0"/>
                        <a:t> 14 meter </a:t>
                      </a:r>
                      <a:r>
                        <a:rPr lang="en-US" baseline="0" dirty="0" err="1" smtClean="0"/>
                        <a:t>atau</a:t>
                      </a:r>
                      <a:r>
                        <a:rPr lang="en-US" baseline="0" dirty="0" smtClean="0"/>
                        <a:t> 4 (</a:t>
                      </a:r>
                      <a:r>
                        <a:rPr lang="en-US" baseline="0" dirty="0" err="1" smtClean="0"/>
                        <a:t>empat</a:t>
                      </a:r>
                      <a:r>
                        <a:rPr lang="en-US" baseline="0" dirty="0" smtClean="0"/>
                        <a:t>) </a:t>
                      </a:r>
                      <a:r>
                        <a:rPr lang="en-US" baseline="0" dirty="0" err="1" smtClean="0"/>
                        <a:t>lantai</a:t>
                      </a:r>
                      <a:r>
                        <a:rPr lang="en-US" baseline="0" dirty="0" smtClean="0"/>
                        <a:t> (lapis)</a:t>
                      </a:r>
                    </a:p>
                    <a:p>
                      <a:r>
                        <a:rPr lang="en-US" baseline="0" dirty="0" err="1" smtClean="0"/>
                        <a:t>Ketinggian</a:t>
                      </a:r>
                      <a:r>
                        <a:rPr lang="en-US" baseline="0" dirty="0" smtClean="0"/>
                        <a:t> </a:t>
                      </a:r>
                      <a:r>
                        <a:rPr lang="en-US" baseline="0" dirty="0" err="1" smtClean="0"/>
                        <a:t>sampai</a:t>
                      </a:r>
                      <a:r>
                        <a:rPr lang="en-US" baseline="0" dirty="0" smtClean="0"/>
                        <a:t> </a:t>
                      </a:r>
                      <a:r>
                        <a:rPr lang="en-US" baseline="0" dirty="0" err="1" smtClean="0"/>
                        <a:t>dengan</a:t>
                      </a:r>
                      <a:r>
                        <a:rPr lang="en-US" baseline="0" dirty="0" smtClean="0"/>
                        <a:t> 40 meter  </a:t>
                      </a:r>
                      <a:r>
                        <a:rPr lang="en-US" baseline="0" dirty="0" err="1" smtClean="0"/>
                        <a:t>atau</a:t>
                      </a:r>
                      <a:r>
                        <a:rPr lang="en-US" baseline="0" dirty="0" smtClean="0"/>
                        <a:t> 8 </a:t>
                      </a:r>
                      <a:r>
                        <a:rPr lang="en-US" baseline="0" dirty="0" err="1" smtClean="0"/>
                        <a:t>lantai</a:t>
                      </a:r>
                      <a:r>
                        <a:rPr lang="en-US" baseline="0" dirty="0" smtClean="0"/>
                        <a:t>  (lapis)</a:t>
                      </a:r>
                    </a:p>
                    <a:p>
                      <a:r>
                        <a:rPr lang="en-US" baseline="0" dirty="0" err="1" smtClean="0"/>
                        <a:t>Ketinggian</a:t>
                      </a:r>
                      <a:r>
                        <a:rPr lang="en-US" baseline="0" dirty="0" smtClean="0"/>
                        <a:t> </a:t>
                      </a:r>
                      <a:r>
                        <a:rPr lang="en-US" baseline="0" dirty="0" err="1" smtClean="0"/>
                        <a:t>lebih</a:t>
                      </a:r>
                      <a:r>
                        <a:rPr lang="en-US" baseline="0" dirty="0" smtClean="0"/>
                        <a:t> </a:t>
                      </a:r>
                      <a:r>
                        <a:rPr lang="en-US" baseline="0" dirty="0" err="1" smtClean="0"/>
                        <a:t>dari</a:t>
                      </a:r>
                      <a:r>
                        <a:rPr lang="en-US" baseline="0" dirty="0" smtClean="0"/>
                        <a:t> 40 meter </a:t>
                      </a:r>
                      <a:r>
                        <a:rPr lang="en-US" baseline="0" dirty="0" err="1" smtClean="0"/>
                        <a:t>atau</a:t>
                      </a:r>
                      <a:r>
                        <a:rPr lang="en-US" baseline="0" dirty="0" smtClean="0"/>
                        <a:t> </a:t>
                      </a:r>
                      <a:r>
                        <a:rPr lang="en-US" baseline="0" dirty="0" err="1" smtClean="0"/>
                        <a:t>diatas</a:t>
                      </a:r>
                      <a:r>
                        <a:rPr lang="en-US" baseline="0" dirty="0" smtClean="0"/>
                        <a:t> 8 </a:t>
                      </a:r>
                      <a:r>
                        <a:rPr lang="en-US" baseline="0" dirty="0" err="1" smtClean="0"/>
                        <a:t>lantai</a:t>
                      </a:r>
                      <a:r>
                        <a:rPr lang="en-US" baseline="0" dirty="0" smtClean="0"/>
                        <a:t> (lapis)</a:t>
                      </a:r>
                      <a:endParaRPr lang="en-US"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285750"/>
            <a:ext cx="8501063" cy="6740525"/>
          </a:xfrm>
          <a:prstGeom prst="rect">
            <a:avLst/>
          </a:prstGeom>
        </p:spPr>
        <p:txBody>
          <a:bodyPr>
            <a:spAutoFit/>
          </a:bodyPr>
          <a:lstStyle/>
          <a:p>
            <a:pPr>
              <a:defRPr/>
            </a:pPr>
            <a:r>
              <a:rPr lang="en-US" sz="1600" dirty="0" err="1"/>
              <a:t>Ukuran</a:t>
            </a:r>
            <a:r>
              <a:rPr lang="en-US" sz="1600" dirty="0"/>
              <a:t> </a:t>
            </a:r>
            <a:r>
              <a:rPr lang="en-US" sz="1600" dirty="0" err="1"/>
              <a:t>Kotak</a:t>
            </a:r>
            <a:r>
              <a:rPr lang="en-US" sz="1600" dirty="0"/>
              <a:t> </a:t>
            </a:r>
            <a:r>
              <a:rPr lang="en-US" sz="1600" dirty="0" err="1"/>
              <a:t>Hidran</a:t>
            </a:r>
            <a:r>
              <a:rPr lang="en-US" sz="1600" dirty="0"/>
              <a:t> minimum </a:t>
            </a:r>
            <a:r>
              <a:rPr lang="en-US" sz="1600" dirty="0" err="1"/>
              <a:t>adalah</a:t>
            </a:r>
            <a:r>
              <a:rPr lang="en-US" sz="1600" dirty="0"/>
              <a:t> :</a:t>
            </a:r>
          </a:p>
          <a:p>
            <a:pPr>
              <a:buFontTx/>
              <a:buChar char="-"/>
              <a:tabLst>
                <a:tab pos="1082675" algn="l"/>
              </a:tabLst>
              <a:defRPr/>
            </a:pPr>
            <a:r>
              <a:rPr lang="en-US" sz="1600" dirty="0"/>
              <a:t> </a:t>
            </a:r>
            <a:r>
              <a:rPr lang="en-US" sz="1600" dirty="0" err="1"/>
              <a:t>Panjang</a:t>
            </a:r>
            <a:r>
              <a:rPr lang="en-US" sz="1600" dirty="0"/>
              <a:t>	= 52 cm</a:t>
            </a:r>
          </a:p>
          <a:p>
            <a:pPr>
              <a:buFontTx/>
              <a:buChar char="-"/>
              <a:tabLst>
                <a:tab pos="1082675" algn="l"/>
              </a:tabLst>
              <a:defRPr/>
            </a:pPr>
            <a:r>
              <a:rPr lang="en-US" sz="1600" dirty="0"/>
              <a:t> </a:t>
            </a:r>
            <a:r>
              <a:rPr lang="en-US" sz="1600" dirty="0" err="1"/>
              <a:t>lebar</a:t>
            </a:r>
            <a:r>
              <a:rPr lang="en-US" sz="1600" dirty="0"/>
              <a:t>	= 15 cm</a:t>
            </a:r>
          </a:p>
          <a:p>
            <a:pPr>
              <a:buFontTx/>
              <a:buChar char="-"/>
              <a:tabLst>
                <a:tab pos="1082675" algn="l"/>
              </a:tabLst>
              <a:defRPr/>
            </a:pPr>
            <a:r>
              <a:rPr lang="en-US" sz="1600" dirty="0"/>
              <a:t> </a:t>
            </a:r>
            <a:r>
              <a:rPr lang="en-US" sz="1600" dirty="0" err="1"/>
              <a:t>tinggi</a:t>
            </a:r>
            <a:r>
              <a:rPr lang="en-US" sz="1600" dirty="0"/>
              <a:t> 66	= 66 cm</a:t>
            </a:r>
          </a:p>
          <a:p>
            <a:pPr>
              <a:buFontTx/>
              <a:buChar char="-"/>
              <a:tabLst>
                <a:tab pos="1082675" algn="l"/>
              </a:tabLst>
              <a:defRPr/>
            </a:pPr>
            <a:endParaRPr lang="en-US" sz="1600" dirty="0"/>
          </a:p>
          <a:p>
            <a:pPr>
              <a:tabLst>
                <a:tab pos="1082675" algn="l"/>
              </a:tabLst>
              <a:defRPr/>
            </a:pPr>
            <a:r>
              <a:rPr lang="en-US" sz="1600" dirty="0" err="1"/>
              <a:t>Perletakkan</a:t>
            </a:r>
            <a:r>
              <a:rPr lang="en-US" sz="1600" dirty="0"/>
              <a:t> </a:t>
            </a:r>
            <a:r>
              <a:rPr lang="en-US" sz="1600" dirty="0" err="1"/>
              <a:t>Kotak</a:t>
            </a:r>
            <a:r>
              <a:rPr lang="en-US" sz="1600" dirty="0"/>
              <a:t> </a:t>
            </a:r>
            <a:r>
              <a:rPr lang="en-US" sz="1600" dirty="0" err="1"/>
              <a:t>hidran</a:t>
            </a:r>
            <a:r>
              <a:rPr lang="en-US" sz="1600" dirty="0"/>
              <a:t> </a:t>
            </a:r>
            <a:r>
              <a:rPr lang="en-US" sz="1600" dirty="0" err="1"/>
              <a:t>Gedung</a:t>
            </a:r>
            <a:r>
              <a:rPr lang="en-US" sz="1600" dirty="0"/>
              <a:t> :</a:t>
            </a:r>
          </a:p>
          <a:p>
            <a:pPr>
              <a:tabLst>
                <a:tab pos="1082675" algn="l"/>
              </a:tabLst>
              <a:defRPr/>
            </a:pPr>
            <a:endParaRPr lang="en-US" sz="1600" dirty="0"/>
          </a:p>
          <a:p>
            <a:pPr marL="342900" indent="-342900" algn="just">
              <a:buFontTx/>
              <a:buAutoNum type="alphaLcPeriod"/>
              <a:tabLst>
                <a:tab pos="1082675" algn="l"/>
              </a:tabLst>
              <a:defRPr/>
            </a:pPr>
            <a:r>
              <a:rPr lang="en-US" sz="1600" dirty="0" err="1"/>
              <a:t>Kotak</a:t>
            </a:r>
            <a:r>
              <a:rPr lang="en-US" sz="1600" dirty="0"/>
              <a:t> </a:t>
            </a:r>
            <a:r>
              <a:rPr lang="en-US" sz="1600" dirty="0" err="1"/>
              <a:t>hidran</a:t>
            </a:r>
            <a:r>
              <a:rPr lang="en-US" sz="1600" dirty="0"/>
              <a:t> </a:t>
            </a:r>
            <a:r>
              <a:rPr lang="en-US" sz="1600" dirty="0" err="1"/>
              <a:t>di</a:t>
            </a:r>
            <a:r>
              <a:rPr lang="en-US" sz="1600" dirty="0"/>
              <a:t> </a:t>
            </a:r>
            <a:r>
              <a:rPr lang="en-US" sz="1600" dirty="0" err="1"/>
              <a:t>pasang</a:t>
            </a:r>
            <a:r>
              <a:rPr lang="en-US" sz="1600" dirty="0"/>
              <a:t> </a:t>
            </a:r>
            <a:r>
              <a:rPr lang="en-US" sz="1600" dirty="0" err="1"/>
              <a:t>dengan</a:t>
            </a:r>
            <a:r>
              <a:rPr lang="en-US" sz="1600" dirty="0"/>
              <a:t> </a:t>
            </a:r>
            <a:r>
              <a:rPr lang="en-US" sz="1600" dirty="0" err="1"/>
              <a:t>ketinggian</a:t>
            </a:r>
            <a:r>
              <a:rPr lang="en-US" sz="1600" dirty="0"/>
              <a:t> 75 cm </a:t>
            </a:r>
            <a:r>
              <a:rPr lang="en-US" sz="1600" dirty="0" err="1"/>
              <a:t>dari</a:t>
            </a:r>
            <a:r>
              <a:rPr lang="en-US" sz="1600" dirty="0"/>
              <a:t> </a:t>
            </a:r>
            <a:r>
              <a:rPr lang="en-US" sz="1600" dirty="0" err="1"/>
              <a:t>permukaan</a:t>
            </a:r>
            <a:r>
              <a:rPr lang="en-US" sz="1600" dirty="0"/>
              <a:t> </a:t>
            </a:r>
            <a:r>
              <a:rPr lang="en-US" sz="1600" dirty="0" err="1"/>
              <a:t>lantai</a:t>
            </a:r>
            <a:r>
              <a:rPr lang="en-US" sz="1600" dirty="0"/>
              <a:t>, </a:t>
            </a:r>
            <a:r>
              <a:rPr lang="en-US" sz="1600" dirty="0" err="1"/>
              <a:t>mudah</a:t>
            </a:r>
            <a:r>
              <a:rPr lang="en-US" sz="1600" dirty="0"/>
              <a:t> </a:t>
            </a:r>
            <a:r>
              <a:rPr lang="en-US" sz="1600" dirty="0" err="1"/>
              <a:t>tercapai</a:t>
            </a:r>
            <a:r>
              <a:rPr lang="en-US" sz="1600" dirty="0"/>
              <a:t>, </a:t>
            </a:r>
            <a:r>
              <a:rPr lang="en-US" sz="1600" dirty="0" err="1"/>
              <a:t>mudah</a:t>
            </a:r>
            <a:r>
              <a:rPr lang="en-US" sz="1600" dirty="0"/>
              <a:t> </a:t>
            </a:r>
            <a:r>
              <a:rPr lang="en-US" sz="1600" dirty="0" err="1"/>
              <a:t>terlihat</a:t>
            </a:r>
            <a:r>
              <a:rPr lang="en-US" sz="1600" dirty="0"/>
              <a:t> </a:t>
            </a:r>
            <a:r>
              <a:rPr lang="en-US" sz="1600" dirty="0" err="1"/>
              <a:t>tidak</a:t>
            </a:r>
            <a:r>
              <a:rPr lang="en-US" sz="1600" dirty="0"/>
              <a:t> </a:t>
            </a:r>
            <a:r>
              <a:rPr lang="en-US" sz="1600" dirty="0" err="1"/>
              <a:t>terhalang</a:t>
            </a:r>
            <a:r>
              <a:rPr lang="en-US" sz="1600" dirty="0"/>
              <a:t> </a:t>
            </a:r>
            <a:r>
              <a:rPr lang="en-US" sz="1600" dirty="0" err="1"/>
              <a:t>oleh</a:t>
            </a:r>
            <a:r>
              <a:rPr lang="en-US" sz="1600" dirty="0"/>
              <a:t> </a:t>
            </a:r>
            <a:r>
              <a:rPr lang="en-US" sz="1600" dirty="0" err="1"/>
              <a:t>benda-benda</a:t>
            </a:r>
            <a:r>
              <a:rPr lang="en-US" sz="1600" dirty="0"/>
              <a:t> lain </a:t>
            </a:r>
            <a:r>
              <a:rPr lang="en-US" sz="1600" dirty="0" err="1"/>
              <a:t>dan</a:t>
            </a:r>
            <a:r>
              <a:rPr lang="en-US" sz="1600" dirty="0"/>
              <a:t> </a:t>
            </a:r>
            <a:r>
              <a:rPr lang="en-US" sz="1600" dirty="0" err="1"/>
              <a:t>di</a:t>
            </a:r>
            <a:r>
              <a:rPr lang="en-US" sz="1600" dirty="0"/>
              <a:t> cat </a:t>
            </a:r>
            <a:r>
              <a:rPr lang="en-US" sz="1600" dirty="0" err="1"/>
              <a:t>warna</a:t>
            </a:r>
            <a:r>
              <a:rPr lang="en-US" sz="1600" dirty="0"/>
              <a:t> </a:t>
            </a:r>
            <a:r>
              <a:rPr lang="en-US" sz="1600" dirty="0" err="1"/>
              <a:t>merah</a:t>
            </a:r>
            <a:r>
              <a:rPr lang="en-US" sz="1600" dirty="0"/>
              <a:t>.</a:t>
            </a:r>
          </a:p>
          <a:p>
            <a:pPr marL="342900" indent="-342900" algn="just">
              <a:buFontTx/>
              <a:buAutoNum type="alphaLcPeriod"/>
              <a:tabLst>
                <a:tab pos="1082675" algn="l"/>
              </a:tabLst>
              <a:defRPr/>
            </a:pPr>
            <a:r>
              <a:rPr lang="en-US" sz="1600" dirty="0" err="1"/>
              <a:t>Ditengah-tengah</a:t>
            </a:r>
            <a:r>
              <a:rPr lang="en-US" sz="1600" dirty="0"/>
              <a:t> </a:t>
            </a:r>
            <a:r>
              <a:rPr lang="en-US" sz="1600" dirty="0" err="1"/>
              <a:t>kotak</a:t>
            </a:r>
            <a:r>
              <a:rPr lang="en-US" sz="1600" dirty="0"/>
              <a:t> </a:t>
            </a:r>
            <a:r>
              <a:rPr lang="en-US" sz="1600" dirty="0" err="1"/>
              <a:t>hidran</a:t>
            </a:r>
            <a:r>
              <a:rPr lang="en-US" sz="1600" dirty="0"/>
              <a:t> </a:t>
            </a:r>
            <a:r>
              <a:rPr lang="en-US" sz="1600" dirty="0" err="1"/>
              <a:t>di</a:t>
            </a:r>
            <a:r>
              <a:rPr lang="en-US" sz="1600" dirty="0"/>
              <a:t> </a:t>
            </a:r>
            <a:r>
              <a:rPr lang="en-US" sz="1600" dirty="0" err="1"/>
              <a:t>beri</a:t>
            </a:r>
            <a:r>
              <a:rPr lang="en-US" sz="1600" dirty="0"/>
              <a:t> </a:t>
            </a:r>
            <a:r>
              <a:rPr lang="en-US" sz="1600" dirty="0" err="1"/>
              <a:t>tulisan</a:t>
            </a:r>
            <a:r>
              <a:rPr lang="en-US" sz="1600" dirty="0"/>
              <a:t> “ HIDRAN” </a:t>
            </a:r>
            <a:r>
              <a:rPr lang="en-US" sz="1600" dirty="0" err="1"/>
              <a:t>dengan</a:t>
            </a:r>
            <a:r>
              <a:rPr lang="en-US" sz="1600" dirty="0"/>
              <a:t> </a:t>
            </a:r>
            <a:r>
              <a:rPr lang="en-US" sz="1600" dirty="0" err="1"/>
              <a:t>warna</a:t>
            </a:r>
            <a:r>
              <a:rPr lang="en-US" sz="1600" dirty="0"/>
              <a:t> </a:t>
            </a:r>
            <a:r>
              <a:rPr lang="en-US" sz="1600" dirty="0" err="1"/>
              <a:t>putih</a:t>
            </a:r>
            <a:r>
              <a:rPr lang="en-US" sz="1600" dirty="0"/>
              <a:t>, </a:t>
            </a:r>
            <a:r>
              <a:rPr lang="en-US" sz="1600" dirty="0" err="1"/>
              <a:t>tinggi</a:t>
            </a:r>
            <a:r>
              <a:rPr lang="en-US" sz="1600" dirty="0"/>
              <a:t> </a:t>
            </a:r>
            <a:r>
              <a:rPr lang="en-US" sz="1600" dirty="0" err="1"/>
              <a:t>tulisan</a:t>
            </a:r>
            <a:r>
              <a:rPr lang="en-US" sz="1600" dirty="0"/>
              <a:t> minimum 10 cm.</a:t>
            </a:r>
          </a:p>
          <a:p>
            <a:pPr marL="342900" indent="-342900" algn="just">
              <a:buFontTx/>
              <a:buAutoNum type="alphaLcPeriod"/>
              <a:tabLst>
                <a:tab pos="1082675" algn="l"/>
              </a:tabLst>
              <a:defRPr/>
            </a:pPr>
            <a:endParaRPr lang="en-US" sz="1600" dirty="0"/>
          </a:p>
          <a:p>
            <a:pPr marL="342900" indent="-342900" algn="just">
              <a:tabLst>
                <a:tab pos="1082675" algn="l"/>
              </a:tabLst>
              <a:defRPr/>
            </a:pPr>
            <a:r>
              <a:rPr lang="en-US" sz="1600" b="1" dirty="0"/>
              <a:t>CARA PEMASANGAN SISTEM HIDRAN HALAMAN</a:t>
            </a:r>
          </a:p>
          <a:p>
            <a:pPr marL="342900" indent="-342900" algn="just">
              <a:tabLst>
                <a:tab pos="1082675" algn="l"/>
              </a:tabLst>
              <a:defRPr/>
            </a:pPr>
            <a:endParaRPr lang="en-US" sz="1600" b="1" dirty="0"/>
          </a:p>
          <a:p>
            <a:pPr marL="342900" indent="-342900" algn="just">
              <a:tabLst>
                <a:tab pos="1082675" algn="l"/>
              </a:tabLst>
              <a:defRPr/>
            </a:pPr>
            <a:r>
              <a:rPr lang="en-US" sz="1600" b="1" dirty="0" err="1"/>
              <a:t>Perletakan</a:t>
            </a:r>
            <a:r>
              <a:rPr lang="en-US" sz="1600" b="1" dirty="0"/>
              <a:t> </a:t>
            </a:r>
            <a:r>
              <a:rPr lang="en-US" sz="1600" b="1" dirty="0" err="1"/>
              <a:t>Hidran</a:t>
            </a:r>
            <a:r>
              <a:rPr lang="en-US" sz="1600" b="1" dirty="0"/>
              <a:t> </a:t>
            </a:r>
            <a:r>
              <a:rPr lang="en-US" sz="1600" b="1" dirty="0" err="1"/>
              <a:t>halaman</a:t>
            </a:r>
            <a:r>
              <a:rPr lang="en-US" sz="1600" b="1" dirty="0"/>
              <a:t> :</a:t>
            </a:r>
          </a:p>
          <a:p>
            <a:pPr marL="342900" indent="-342900" algn="just">
              <a:tabLst>
                <a:tab pos="1082675" algn="l"/>
              </a:tabLst>
              <a:defRPr/>
            </a:pPr>
            <a:r>
              <a:rPr lang="en-US" sz="1600" b="1" dirty="0" err="1"/>
              <a:t>Hidran</a:t>
            </a:r>
            <a:r>
              <a:rPr lang="en-US" sz="1600" b="1" dirty="0"/>
              <a:t> </a:t>
            </a:r>
            <a:r>
              <a:rPr lang="en-US" sz="1600" b="1" dirty="0" err="1"/>
              <a:t>halaman</a:t>
            </a:r>
            <a:r>
              <a:rPr lang="en-US" sz="1600" b="1" dirty="0"/>
              <a:t> </a:t>
            </a:r>
            <a:r>
              <a:rPr lang="en-US" sz="1600" b="1" dirty="0" err="1"/>
              <a:t>harus</a:t>
            </a:r>
            <a:r>
              <a:rPr lang="en-US" sz="1600" b="1" dirty="0"/>
              <a:t> </a:t>
            </a:r>
            <a:r>
              <a:rPr lang="en-US" sz="1600" b="1" dirty="0" err="1"/>
              <a:t>dilletakkan</a:t>
            </a:r>
            <a:r>
              <a:rPr lang="en-US" sz="1600" b="1" dirty="0"/>
              <a:t> </a:t>
            </a:r>
            <a:r>
              <a:rPr lang="en-US" sz="1600" b="1" dirty="0" err="1"/>
              <a:t>sesuai</a:t>
            </a:r>
            <a:r>
              <a:rPr lang="en-US" sz="1600" b="1" dirty="0"/>
              <a:t> </a:t>
            </a:r>
            <a:r>
              <a:rPr lang="en-US" sz="1600" b="1" dirty="0" err="1"/>
              <a:t>ketentuan</a:t>
            </a:r>
            <a:r>
              <a:rPr lang="en-US" sz="1600" b="1" dirty="0"/>
              <a:t> </a:t>
            </a:r>
            <a:r>
              <a:rPr lang="en-US" sz="1600" b="1" dirty="0" err="1"/>
              <a:t>sebagai</a:t>
            </a:r>
            <a:r>
              <a:rPr lang="en-US" sz="1600" b="1" dirty="0"/>
              <a:t> </a:t>
            </a:r>
            <a:r>
              <a:rPr lang="en-US" sz="1600" b="1" dirty="0" err="1"/>
              <a:t>berikut</a:t>
            </a:r>
            <a:r>
              <a:rPr lang="en-US" sz="1600" b="1" dirty="0"/>
              <a:t> :</a:t>
            </a:r>
          </a:p>
          <a:p>
            <a:pPr marL="342900" indent="-342900" algn="just">
              <a:buFontTx/>
              <a:buAutoNum type="alphaLcPeriod"/>
              <a:tabLst>
                <a:tab pos="1082675" algn="l"/>
              </a:tabLst>
              <a:defRPr/>
            </a:pPr>
            <a:r>
              <a:rPr lang="en-US" sz="1600" b="1" dirty="0" err="1"/>
              <a:t>Kelompok</a:t>
            </a:r>
            <a:r>
              <a:rPr lang="en-US" sz="1600" b="1" dirty="0"/>
              <a:t> </a:t>
            </a:r>
            <a:r>
              <a:rPr lang="en-US" sz="1600" b="1" dirty="0" err="1"/>
              <a:t>bangunan</a:t>
            </a:r>
            <a:r>
              <a:rPr lang="en-US" sz="1600" b="1" dirty="0"/>
              <a:t> yang </a:t>
            </a:r>
            <a:r>
              <a:rPr lang="en-US" sz="1600" b="1" dirty="0" err="1"/>
              <a:t>berjarak</a:t>
            </a:r>
            <a:r>
              <a:rPr lang="en-US" sz="1600" b="1" dirty="0"/>
              <a:t> </a:t>
            </a:r>
            <a:r>
              <a:rPr lang="en-US" sz="1600" b="1" dirty="0" err="1"/>
              <a:t>lebih</a:t>
            </a:r>
            <a:r>
              <a:rPr lang="en-US" sz="1600" b="1" dirty="0"/>
              <a:t> </a:t>
            </a:r>
            <a:r>
              <a:rPr lang="en-US" sz="1600" b="1" dirty="0" err="1"/>
              <a:t>dari</a:t>
            </a:r>
            <a:r>
              <a:rPr lang="en-US" sz="1600" b="1" dirty="0"/>
              <a:t> 10 meter </a:t>
            </a:r>
            <a:r>
              <a:rPr lang="en-US" sz="1600" b="1" dirty="0" err="1"/>
              <a:t>terhadap</a:t>
            </a:r>
            <a:r>
              <a:rPr lang="en-US" sz="1600" b="1" dirty="0"/>
              <a:t> </a:t>
            </a:r>
            <a:r>
              <a:rPr lang="en-US" sz="1600" b="1" dirty="0" err="1"/>
              <a:t>jalan</a:t>
            </a:r>
            <a:r>
              <a:rPr lang="en-US" sz="1600" b="1" dirty="0"/>
              <a:t> </a:t>
            </a:r>
            <a:r>
              <a:rPr lang="en-US" sz="1600" b="1" dirty="0" err="1"/>
              <a:t>lingkungan</a:t>
            </a:r>
            <a:r>
              <a:rPr lang="en-US" sz="1600" b="1" dirty="0"/>
              <a:t>, </a:t>
            </a:r>
            <a:r>
              <a:rPr lang="en-US" sz="1600" b="1" dirty="0" err="1"/>
              <a:t>harus</a:t>
            </a:r>
            <a:r>
              <a:rPr lang="en-US" sz="1600" b="1" dirty="0"/>
              <a:t> </a:t>
            </a:r>
            <a:r>
              <a:rPr lang="en-US" sz="1600" b="1" dirty="0" err="1"/>
              <a:t>dilengkapi</a:t>
            </a:r>
            <a:r>
              <a:rPr lang="en-US" sz="1600" b="1" dirty="0"/>
              <a:t> </a:t>
            </a:r>
            <a:r>
              <a:rPr lang="en-US" sz="1600" b="1" dirty="0" err="1"/>
              <a:t>hidran</a:t>
            </a:r>
            <a:r>
              <a:rPr lang="en-US" sz="1600" b="1" dirty="0"/>
              <a:t> </a:t>
            </a:r>
            <a:r>
              <a:rPr lang="en-US" sz="1600" b="1" dirty="0" err="1"/>
              <a:t>halaman</a:t>
            </a:r>
            <a:endParaRPr lang="en-US" sz="1600" b="1" dirty="0"/>
          </a:p>
          <a:p>
            <a:pPr marL="342900" indent="-342900" algn="just">
              <a:buFontTx/>
              <a:buAutoNum type="alphaLcPeriod"/>
              <a:tabLst>
                <a:tab pos="1082675" algn="l"/>
              </a:tabLst>
              <a:defRPr/>
            </a:pPr>
            <a:r>
              <a:rPr lang="en-US" sz="1600" b="1" dirty="0" err="1"/>
              <a:t>Bangunan</a:t>
            </a:r>
            <a:r>
              <a:rPr lang="en-US" sz="1600" b="1" dirty="0"/>
              <a:t> </a:t>
            </a:r>
            <a:r>
              <a:rPr lang="en-US" sz="1600" b="1" dirty="0" err="1"/>
              <a:t>dengan</a:t>
            </a:r>
            <a:r>
              <a:rPr lang="en-US" sz="1600" b="1" dirty="0"/>
              <a:t> </a:t>
            </a:r>
            <a:r>
              <a:rPr lang="en-US" sz="1600" b="1" dirty="0" err="1"/>
              <a:t>klasifikasi</a:t>
            </a:r>
            <a:r>
              <a:rPr lang="en-US" sz="1600" b="1" dirty="0"/>
              <a:t> A,B, C </a:t>
            </a:r>
            <a:r>
              <a:rPr lang="en-US" sz="1600" b="1" dirty="0" err="1"/>
              <a:t>harus</a:t>
            </a:r>
            <a:r>
              <a:rPr lang="en-US" sz="1600" b="1" dirty="0"/>
              <a:t> </a:t>
            </a:r>
            <a:r>
              <a:rPr lang="en-US" sz="1600" b="1" dirty="0" err="1"/>
              <a:t>memiliki</a:t>
            </a:r>
            <a:r>
              <a:rPr lang="en-US" sz="1600" b="1" dirty="0"/>
              <a:t> </a:t>
            </a:r>
            <a:r>
              <a:rPr lang="en-US" sz="1600" b="1" dirty="0" err="1"/>
              <a:t>hidran</a:t>
            </a:r>
            <a:r>
              <a:rPr lang="en-US" sz="1600" b="1" dirty="0"/>
              <a:t> </a:t>
            </a:r>
            <a:r>
              <a:rPr lang="en-US" sz="1600" b="1" dirty="0" err="1"/>
              <a:t>halaman</a:t>
            </a:r>
            <a:r>
              <a:rPr lang="en-US" sz="1600" b="1" dirty="0"/>
              <a:t> </a:t>
            </a:r>
            <a:r>
              <a:rPr lang="en-US" sz="1600" b="1" dirty="0" err="1"/>
              <a:t>dengan</a:t>
            </a:r>
            <a:r>
              <a:rPr lang="en-US" sz="1600" b="1" dirty="0"/>
              <a:t> </a:t>
            </a:r>
            <a:r>
              <a:rPr lang="en-US" sz="1600" b="1" dirty="0" err="1"/>
              <a:t>jarak</a:t>
            </a:r>
            <a:r>
              <a:rPr lang="en-US" sz="1600" b="1" dirty="0"/>
              <a:t> </a:t>
            </a:r>
            <a:r>
              <a:rPr lang="en-US" sz="1600" b="1" dirty="0" err="1"/>
              <a:t>antara</a:t>
            </a:r>
            <a:r>
              <a:rPr lang="en-US" sz="1600" b="1" dirty="0"/>
              <a:t> </a:t>
            </a:r>
            <a:r>
              <a:rPr lang="en-US" sz="1600" b="1" dirty="0" err="1"/>
              <a:t>hidran</a:t>
            </a:r>
            <a:r>
              <a:rPr lang="en-US" sz="1600" b="1" dirty="0"/>
              <a:t> &lt; 90 meter.</a:t>
            </a:r>
          </a:p>
          <a:p>
            <a:pPr marL="342900" indent="-342900" algn="just">
              <a:buFontTx/>
              <a:buAutoNum type="alphaLcPeriod"/>
              <a:tabLst>
                <a:tab pos="1082675" algn="l"/>
              </a:tabLst>
              <a:defRPr/>
            </a:pPr>
            <a:r>
              <a:rPr lang="en-US" sz="1600" b="1" dirty="0" err="1"/>
              <a:t>Bangunan</a:t>
            </a:r>
            <a:r>
              <a:rPr lang="en-US" sz="1600" b="1" dirty="0"/>
              <a:t> </a:t>
            </a:r>
            <a:r>
              <a:rPr lang="en-US" sz="1600" b="1" dirty="0" err="1"/>
              <a:t>dengan</a:t>
            </a:r>
            <a:r>
              <a:rPr lang="en-US" sz="1600" b="1" dirty="0"/>
              <a:t> </a:t>
            </a:r>
            <a:r>
              <a:rPr lang="en-US" sz="1600" b="1" dirty="0" err="1"/>
              <a:t>klasifikasi</a:t>
            </a:r>
            <a:r>
              <a:rPr lang="en-US" sz="1600" b="1" dirty="0"/>
              <a:t> D,E </a:t>
            </a:r>
            <a:r>
              <a:rPr lang="en-US" sz="1600" b="1" dirty="0" err="1"/>
              <a:t>harus</a:t>
            </a:r>
            <a:r>
              <a:rPr lang="en-US" sz="1600" b="1" dirty="0"/>
              <a:t> </a:t>
            </a:r>
            <a:r>
              <a:rPr lang="en-US" sz="1600" b="1" dirty="0" err="1"/>
              <a:t>memiliki</a:t>
            </a:r>
            <a:r>
              <a:rPr lang="en-US" sz="1600" b="1" dirty="0"/>
              <a:t> </a:t>
            </a:r>
            <a:r>
              <a:rPr lang="en-US" sz="1600" b="1" dirty="0" err="1"/>
              <a:t>hidran</a:t>
            </a:r>
            <a:r>
              <a:rPr lang="en-US" sz="1600" b="1" dirty="0"/>
              <a:t> </a:t>
            </a:r>
            <a:r>
              <a:rPr lang="en-US" sz="1600" b="1" dirty="0" err="1"/>
              <a:t>halaman</a:t>
            </a:r>
            <a:r>
              <a:rPr lang="en-US" sz="1600" b="1" dirty="0"/>
              <a:t> </a:t>
            </a:r>
            <a:r>
              <a:rPr lang="en-US" sz="1600" b="1" dirty="0" err="1"/>
              <a:t>dengan</a:t>
            </a:r>
            <a:r>
              <a:rPr lang="en-US" sz="1600" b="1" dirty="0"/>
              <a:t> </a:t>
            </a:r>
            <a:r>
              <a:rPr lang="en-US" sz="1600" b="1" dirty="0" err="1"/>
              <a:t>jarak</a:t>
            </a:r>
            <a:r>
              <a:rPr lang="en-US" sz="1600" b="1" dirty="0"/>
              <a:t> </a:t>
            </a:r>
            <a:r>
              <a:rPr lang="en-US" sz="1600" b="1" dirty="0" err="1"/>
              <a:t>antara</a:t>
            </a:r>
            <a:r>
              <a:rPr lang="en-US" sz="1600" b="1" dirty="0"/>
              <a:t> </a:t>
            </a:r>
            <a:r>
              <a:rPr lang="en-US" sz="1600" b="1" dirty="0" err="1"/>
              <a:t>hidran</a:t>
            </a:r>
            <a:r>
              <a:rPr lang="en-US" sz="1600" b="1" dirty="0"/>
              <a:t> &lt; 60 meter.</a:t>
            </a:r>
          </a:p>
          <a:p>
            <a:pPr marL="342900" indent="-342900" algn="just">
              <a:buFontTx/>
              <a:buAutoNum type="alphaLcPeriod"/>
              <a:tabLst>
                <a:tab pos="1082675" algn="l"/>
              </a:tabLst>
              <a:defRPr/>
            </a:pPr>
            <a:r>
              <a:rPr lang="en-US" sz="1600" b="1" dirty="0" err="1"/>
              <a:t>Hidran</a:t>
            </a:r>
            <a:r>
              <a:rPr lang="en-US" sz="1600" b="1" dirty="0"/>
              <a:t> </a:t>
            </a:r>
            <a:r>
              <a:rPr lang="en-US" sz="1600" b="1" dirty="0" err="1"/>
              <a:t>dipasang</a:t>
            </a:r>
            <a:r>
              <a:rPr lang="en-US" sz="1600" b="1" dirty="0"/>
              <a:t> </a:t>
            </a:r>
            <a:r>
              <a:rPr lang="en-US" sz="1600" b="1" dirty="0" err="1"/>
              <a:t>dengan</a:t>
            </a:r>
            <a:r>
              <a:rPr lang="en-US" sz="1600" b="1" dirty="0"/>
              <a:t> </a:t>
            </a:r>
            <a:r>
              <a:rPr lang="en-US" sz="1600" b="1" dirty="0" err="1"/>
              <a:t>ketinggian</a:t>
            </a:r>
            <a:r>
              <a:rPr lang="en-US" sz="1600" b="1" dirty="0"/>
              <a:t> 50 cm </a:t>
            </a:r>
            <a:r>
              <a:rPr lang="en-US" sz="1600" b="1" dirty="0" err="1"/>
              <a:t>dari</a:t>
            </a:r>
            <a:r>
              <a:rPr lang="en-US" sz="1600" b="1" dirty="0"/>
              <a:t> </a:t>
            </a:r>
            <a:r>
              <a:rPr lang="en-US" sz="1600" b="1" dirty="0" err="1"/>
              <a:t>permukaan</a:t>
            </a:r>
            <a:r>
              <a:rPr lang="en-US" sz="1600" b="1" dirty="0"/>
              <a:t> </a:t>
            </a:r>
            <a:r>
              <a:rPr lang="en-US" sz="1600" b="1" dirty="0" err="1"/>
              <a:t>tanah</a:t>
            </a:r>
            <a:r>
              <a:rPr lang="en-US" sz="1600" b="1" dirty="0"/>
              <a:t>.</a:t>
            </a:r>
          </a:p>
          <a:p>
            <a:pPr marL="342900" indent="-342900" algn="just">
              <a:buFontTx/>
              <a:buAutoNum type="alphaLcPeriod"/>
              <a:tabLst>
                <a:tab pos="1082675" algn="l"/>
              </a:tabLst>
              <a:defRPr/>
            </a:pPr>
            <a:r>
              <a:rPr lang="en-US" sz="1600" b="1" dirty="0" err="1"/>
              <a:t>Pilar</a:t>
            </a:r>
            <a:r>
              <a:rPr lang="en-US" sz="1600" b="1" dirty="0"/>
              <a:t> </a:t>
            </a:r>
            <a:r>
              <a:rPr lang="en-US" sz="1600" b="1" dirty="0" err="1"/>
              <a:t>hidran</a:t>
            </a:r>
            <a:r>
              <a:rPr lang="en-US" sz="1600" b="1" dirty="0"/>
              <a:t> </a:t>
            </a:r>
            <a:r>
              <a:rPr lang="en-US" sz="1600" b="1" dirty="0" err="1"/>
              <a:t>harus</a:t>
            </a:r>
            <a:r>
              <a:rPr lang="en-US" sz="1600" b="1" dirty="0"/>
              <a:t> </a:t>
            </a:r>
            <a:r>
              <a:rPr lang="en-US" sz="1600" b="1" dirty="0" err="1"/>
              <a:t>dipasang</a:t>
            </a:r>
            <a:r>
              <a:rPr lang="en-US" sz="1600" b="1" dirty="0"/>
              <a:t> 1 m </a:t>
            </a:r>
            <a:r>
              <a:rPr lang="en-US" sz="1600" b="1" dirty="0" err="1"/>
              <a:t>dari</a:t>
            </a:r>
            <a:r>
              <a:rPr lang="en-US" sz="1600" b="1" dirty="0"/>
              <a:t> </a:t>
            </a:r>
            <a:r>
              <a:rPr lang="en-US" sz="1600" b="1" dirty="0" err="1"/>
              <a:t>pagar</a:t>
            </a:r>
            <a:r>
              <a:rPr lang="en-US" sz="1600" b="1" dirty="0"/>
              <a:t> </a:t>
            </a:r>
            <a:r>
              <a:rPr lang="en-US" sz="1600" b="1" dirty="0" err="1"/>
              <a:t>halaman</a:t>
            </a:r>
            <a:r>
              <a:rPr lang="en-US" sz="1600" b="1" dirty="0"/>
              <a:t> </a:t>
            </a:r>
            <a:r>
              <a:rPr lang="en-US" sz="1600" b="1" dirty="0" err="1"/>
              <a:t>bangunan</a:t>
            </a:r>
            <a:r>
              <a:rPr lang="en-US" sz="1600" b="1" dirty="0"/>
              <a:t>, </a:t>
            </a:r>
            <a:r>
              <a:rPr lang="en-US" sz="1600" b="1" dirty="0" err="1"/>
              <a:t>mudah</a:t>
            </a:r>
            <a:r>
              <a:rPr lang="en-US" sz="1600" b="1" dirty="0"/>
              <a:t> </a:t>
            </a:r>
            <a:r>
              <a:rPr lang="en-US" sz="1600" b="1" dirty="0" err="1"/>
              <a:t>terlihat</a:t>
            </a:r>
            <a:r>
              <a:rPr lang="en-US" sz="1600" b="1" dirty="0"/>
              <a:t>, </a:t>
            </a:r>
            <a:r>
              <a:rPr lang="en-US" sz="1600" b="1" dirty="0" err="1"/>
              <a:t>mudah</a:t>
            </a:r>
            <a:r>
              <a:rPr lang="en-US" sz="1600" b="1" dirty="0"/>
              <a:t> </a:t>
            </a:r>
            <a:r>
              <a:rPr lang="en-US" sz="1600" b="1" dirty="0" err="1"/>
              <a:t>dicapai</a:t>
            </a:r>
            <a:r>
              <a:rPr lang="en-US" sz="1600" b="1" dirty="0"/>
              <a:t>, </a:t>
            </a:r>
            <a:r>
              <a:rPr lang="en-US" sz="1600" b="1" dirty="0" err="1"/>
              <a:t>tidak</a:t>
            </a:r>
            <a:r>
              <a:rPr lang="en-US" sz="1600" b="1" dirty="0"/>
              <a:t> </a:t>
            </a:r>
            <a:r>
              <a:rPr lang="en-US" sz="1600" b="1" dirty="0" err="1"/>
              <a:t>terhalang</a:t>
            </a:r>
            <a:r>
              <a:rPr lang="en-US" sz="1600" b="1" dirty="0"/>
              <a:t> </a:t>
            </a:r>
            <a:r>
              <a:rPr lang="en-US" sz="1600" b="1" dirty="0" err="1"/>
              <a:t>oleh</a:t>
            </a:r>
            <a:r>
              <a:rPr lang="en-US" sz="1600" b="1" dirty="0"/>
              <a:t> </a:t>
            </a:r>
            <a:r>
              <a:rPr lang="en-US" sz="1600" b="1" dirty="0" err="1"/>
              <a:t>benda-benda</a:t>
            </a:r>
            <a:r>
              <a:rPr lang="en-US" sz="1600" b="1" dirty="0"/>
              <a:t> lain, </a:t>
            </a:r>
            <a:r>
              <a:rPr lang="en-US" sz="1600" b="1" dirty="0" err="1"/>
              <a:t>dan</a:t>
            </a:r>
            <a:r>
              <a:rPr lang="en-US" sz="1600" b="1" dirty="0"/>
              <a:t> </a:t>
            </a:r>
            <a:r>
              <a:rPr lang="en-US" sz="1600" b="1" dirty="0" err="1"/>
              <a:t>dicat</a:t>
            </a:r>
            <a:r>
              <a:rPr lang="en-US" sz="1600" b="1" dirty="0"/>
              <a:t> </a:t>
            </a:r>
            <a:r>
              <a:rPr lang="en-US" sz="1600" b="1" dirty="0" err="1"/>
              <a:t>warna</a:t>
            </a:r>
            <a:r>
              <a:rPr lang="en-US" sz="1600" b="1" dirty="0"/>
              <a:t> </a:t>
            </a:r>
            <a:r>
              <a:rPr lang="en-US" sz="1600" b="1" dirty="0" err="1"/>
              <a:t>merah</a:t>
            </a:r>
            <a:r>
              <a:rPr lang="en-US" sz="1600" b="1" dirty="0"/>
              <a:t>.</a:t>
            </a:r>
          </a:p>
          <a:p>
            <a:pPr>
              <a:buFontTx/>
              <a:buChar char="-"/>
              <a:tabLst>
                <a:tab pos="1082675" algn="l"/>
              </a:tabLst>
              <a:defRPr/>
            </a:pPr>
            <a:endParaRPr lang="en-US" sz="1600" b="1" dirty="0"/>
          </a:p>
          <a:p>
            <a:pPr>
              <a:tabLst>
                <a:tab pos="1082675" algn="l"/>
              </a:tabLst>
              <a:defRPr/>
            </a:pPr>
            <a:endParaRPr lang="en-US" sz="1600"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DSCF0075"/>
          <p:cNvPicPr>
            <a:picLocks noChangeAspect="1" noChangeArrowheads="1"/>
          </p:cNvPicPr>
          <p:nvPr/>
        </p:nvPicPr>
        <p:blipFill>
          <a:blip r:embed="rId2"/>
          <a:srcRect r="9435"/>
          <a:stretch>
            <a:fillRect/>
          </a:stretch>
        </p:blipFill>
        <p:spPr bwMode="auto">
          <a:xfrm>
            <a:off x="857250" y="500063"/>
            <a:ext cx="7643813" cy="5715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357188"/>
            <a:ext cx="8358188" cy="6248400"/>
          </a:xfrm>
          <a:prstGeom prst="rect">
            <a:avLst/>
          </a:prstGeom>
        </p:spPr>
        <p:txBody>
          <a:bodyPr>
            <a:spAutoFit/>
          </a:bodyPr>
          <a:lstStyle/>
          <a:p>
            <a:pPr algn="ctr">
              <a:defRPr/>
            </a:pPr>
            <a:r>
              <a:rPr lang="en-US" sz="1600" b="1" dirty="0"/>
              <a:t>SISTEM PEMERCIK OTOMATIS</a:t>
            </a:r>
          </a:p>
          <a:p>
            <a:pPr algn="ctr">
              <a:defRPr/>
            </a:pPr>
            <a:r>
              <a:rPr lang="en-US" sz="1600" b="1" dirty="0"/>
              <a:t>( AUTOMOTIC SPRINKLER SYSTEM)</a:t>
            </a:r>
          </a:p>
          <a:p>
            <a:pPr algn="ctr">
              <a:defRPr/>
            </a:pPr>
            <a:endParaRPr lang="en-US" sz="1600" b="1" dirty="0"/>
          </a:p>
          <a:p>
            <a:pPr marL="342900" indent="-342900">
              <a:buFontTx/>
              <a:buAutoNum type="arabicPeriod"/>
              <a:defRPr/>
            </a:pPr>
            <a:r>
              <a:rPr lang="en-US" sz="1600" b="1" dirty="0"/>
              <a:t>PENGERTIAN SISTEM SPRINKLER</a:t>
            </a:r>
          </a:p>
          <a:p>
            <a:pPr marL="342900" indent="-342900" algn="just">
              <a:defRPr/>
            </a:pPr>
            <a:r>
              <a:rPr lang="en-US" sz="1600" b="1" dirty="0"/>
              <a:t>	</a:t>
            </a:r>
            <a:r>
              <a:rPr lang="en-US" sz="1600" dirty="0" err="1"/>
              <a:t>Sistem</a:t>
            </a:r>
            <a:r>
              <a:rPr lang="en-US" sz="1600" dirty="0"/>
              <a:t> </a:t>
            </a:r>
            <a:r>
              <a:rPr lang="en-US" sz="1600" dirty="0" err="1"/>
              <a:t>pemercik</a:t>
            </a:r>
            <a:r>
              <a:rPr lang="en-US" sz="1600" dirty="0"/>
              <a:t> (sprinkler) </a:t>
            </a:r>
            <a:r>
              <a:rPr lang="en-US" sz="1600" dirty="0" err="1"/>
              <a:t>adalah</a:t>
            </a:r>
            <a:r>
              <a:rPr lang="en-US" sz="1600" dirty="0"/>
              <a:t> </a:t>
            </a:r>
            <a:r>
              <a:rPr lang="en-US" sz="1600" dirty="0" err="1"/>
              <a:t>suatu</a:t>
            </a:r>
            <a:r>
              <a:rPr lang="en-US" sz="1600" dirty="0"/>
              <a:t> </a:t>
            </a:r>
            <a:r>
              <a:rPr lang="en-US" sz="1600" dirty="0" err="1"/>
              <a:t>jaringan</a:t>
            </a:r>
            <a:r>
              <a:rPr lang="en-US" sz="1600" dirty="0"/>
              <a:t> </a:t>
            </a:r>
            <a:r>
              <a:rPr lang="en-US" sz="1600" dirty="0" err="1"/>
              <a:t>instalasi</a:t>
            </a:r>
            <a:r>
              <a:rPr lang="en-US" sz="1600" dirty="0"/>
              <a:t> </a:t>
            </a:r>
            <a:r>
              <a:rPr lang="en-US" sz="1600" dirty="0" err="1"/>
              <a:t>pemipaan</a:t>
            </a:r>
            <a:r>
              <a:rPr lang="en-US" sz="1600" dirty="0"/>
              <a:t> yang </a:t>
            </a:r>
            <a:r>
              <a:rPr lang="en-US" sz="1600" dirty="0" err="1"/>
              <a:t>dapat</a:t>
            </a:r>
            <a:r>
              <a:rPr lang="en-US" sz="1600" dirty="0"/>
              <a:t> </a:t>
            </a:r>
            <a:r>
              <a:rPr lang="en-US" sz="1600" dirty="0" err="1"/>
              <a:t>memancarkan</a:t>
            </a:r>
            <a:r>
              <a:rPr lang="en-US" sz="1600" dirty="0"/>
              <a:t> air </a:t>
            </a:r>
            <a:r>
              <a:rPr lang="en-US" sz="1600" dirty="0" err="1"/>
              <a:t>bertekanan</a:t>
            </a:r>
            <a:r>
              <a:rPr lang="en-US" sz="1600" dirty="0"/>
              <a:t> </a:t>
            </a:r>
            <a:r>
              <a:rPr lang="en-US" sz="1600" dirty="0" err="1"/>
              <a:t>tertentu</a:t>
            </a:r>
            <a:r>
              <a:rPr lang="en-US" sz="1600" dirty="0"/>
              <a:t>, </a:t>
            </a:r>
            <a:r>
              <a:rPr lang="en-US" sz="1600" dirty="0" err="1"/>
              <a:t>secara</a:t>
            </a:r>
            <a:r>
              <a:rPr lang="en-US" sz="1600" dirty="0"/>
              <a:t> </a:t>
            </a:r>
            <a:r>
              <a:rPr lang="en-US" sz="1600" dirty="0" err="1"/>
              <a:t>otomatis</a:t>
            </a:r>
            <a:r>
              <a:rPr lang="en-US" sz="1600" dirty="0"/>
              <a:t> </a:t>
            </a:r>
            <a:r>
              <a:rPr lang="en-US" sz="1600" dirty="0" err="1"/>
              <a:t>berdasarkan</a:t>
            </a:r>
            <a:r>
              <a:rPr lang="en-US" sz="1600" dirty="0"/>
              <a:t> sensor </a:t>
            </a:r>
            <a:r>
              <a:rPr lang="en-US" sz="1600" dirty="0" err="1"/>
              <a:t>panas</a:t>
            </a:r>
            <a:r>
              <a:rPr lang="en-US" sz="1600" dirty="0"/>
              <a:t>, </a:t>
            </a:r>
            <a:r>
              <a:rPr lang="en-US" sz="1600" dirty="0" err="1"/>
              <a:t>ke</a:t>
            </a:r>
            <a:r>
              <a:rPr lang="en-US" sz="1600" dirty="0"/>
              <a:t> </a:t>
            </a:r>
            <a:r>
              <a:rPr lang="en-US" sz="1600" dirty="0" err="1"/>
              <a:t>segala</a:t>
            </a:r>
            <a:r>
              <a:rPr lang="en-US" sz="1600" dirty="0"/>
              <a:t> </a:t>
            </a:r>
            <a:r>
              <a:rPr lang="en-US" sz="1600" dirty="0" err="1"/>
              <a:t>arah</a:t>
            </a:r>
            <a:r>
              <a:rPr lang="en-US" sz="1600" dirty="0"/>
              <a:t> </a:t>
            </a:r>
            <a:r>
              <a:rPr lang="en-US" sz="1600" dirty="0" err="1"/>
              <a:t>dalam</a:t>
            </a:r>
            <a:r>
              <a:rPr lang="en-US" sz="1600" dirty="0"/>
              <a:t> </a:t>
            </a:r>
            <a:r>
              <a:rPr lang="en-US" sz="1600" dirty="0" err="1"/>
              <a:t>suatu</a:t>
            </a:r>
            <a:r>
              <a:rPr lang="en-US" sz="1600" dirty="0"/>
              <a:t> </a:t>
            </a:r>
            <a:r>
              <a:rPr lang="en-US" sz="1600" dirty="0" err="1"/>
              <a:t>ruangan</a:t>
            </a:r>
            <a:r>
              <a:rPr lang="en-US" sz="1600" dirty="0"/>
              <a:t>.</a:t>
            </a:r>
          </a:p>
          <a:p>
            <a:pPr marL="342900" indent="-342900" algn="just">
              <a:defRPr/>
            </a:pPr>
            <a:endParaRPr lang="en-US" sz="1600" dirty="0"/>
          </a:p>
          <a:p>
            <a:pPr marL="342900" indent="-342900" algn="just">
              <a:buFontTx/>
              <a:buAutoNum type="arabicPeriod" startAt="2"/>
              <a:defRPr/>
            </a:pPr>
            <a:r>
              <a:rPr lang="en-US" sz="1600" b="1" dirty="0"/>
              <a:t>MACAM-MACAM SISTEM SPRINKLER</a:t>
            </a:r>
          </a:p>
          <a:p>
            <a:pPr marL="342900" indent="-342900" algn="just">
              <a:defRPr/>
            </a:pPr>
            <a:endParaRPr lang="en-US" sz="1600" b="1" dirty="0"/>
          </a:p>
          <a:p>
            <a:pPr marL="342900" indent="-342900" algn="just">
              <a:defRPr/>
            </a:pPr>
            <a:r>
              <a:rPr lang="en-US" sz="1600" b="1" dirty="0"/>
              <a:t>	A. SPRINKLER SISTEM BASAH (WET PIPE SYSTEM)</a:t>
            </a:r>
          </a:p>
          <a:p>
            <a:pPr marL="625475" indent="-625475" algn="just">
              <a:defRPr/>
            </a:pPr>
            <a:r>
              <a:rPr lang="en-US" sz="1600" dirty="0"/>
              <a:t>	</a:t>
            </a:r>
            <a:r>
              <a:rPr lang="en-US" sz="1600" dirty="0" err="1"/>
              <a:t>Pada</a:t>
            </a:r>
            <a:r>
              <a:rPr lang="en-US" sz="1600" dirty="0"/>
              <a:t> </a:t>
            </a:r>
            <a:r>
              <a:rPr lang="en-US" sz="1600" dirty="0" err="1"/>
              <a:t>sistem</a:t>
            </a:r>
            <a:r>
              <a:rPr lang="en-US" sz="1600" dirty="0"/>
              <a:t> </a:t>
            </a:r>
            <a:r>
              <a:rPr lang="en-US" sz="1600" dirty="0" err="1"/>
              <a:t>ini</a:t>
            </a:r>
            <a:r>
              <a:rPr lang="en-US" sz="1600" dirty="0"/>
              <a:t> </a:t>
            </a:r>
            <a:r>
              <a:rPr lang="en-US" sz="1600" dirty="0" err="1"/>
              <a:t>seluruh</a:t>
            </a:r>
            <a:r>
              <a:rPr lang="en-US" sz="1600" dirty="0"/>
              <a:t> </a:t>
            </a:r>
            <a:r>
              <a:rPr lang="en-US" sz="1600" dirty="0" err="1"/>
              <a:t>jaringan</a:t>
            </a:r>
            <a:r>
              <a:rPr lang="en-US" sz="1600" dirty="0"/>
              <a:t> sprinkler </a:t>
            </a:r>
            <a:r>
              <a:rPr lang="en-US" sz="1600" dirty="0" err="1"/>
              <a:t>baik</a:t>
            </a:r>
            <a:r>
              <a:rPr lang="en-US" sz="1600" dirty="0"/>
              <a:t> </a:t>
            </a:r>
            <a:r>
              <a:rPr lang="en-US" sz="1600" dirty="0" err="1"/>
              <a:t>di</a:t>
            </a:r>
            <a:r>
              <a:rPr lang="en-US" sz="1600" dirty="0"/>
              <a:t> </a:t>
            </a:r>
            <a:r>
              <a:rPr lang="en-US" sz="1600" dirty="0" err="1"/>
              <a:t>bawah</a:t>
            </a:r>
            <a:r>
              <a:rPr lang="en-US" sz="1600" dirty="0"/>
              <a:t> </a:t>
            </a:r>
            <a:r>
              <a:rPr lang="en-US" sz="1600" dirty="0" err="1"/>
              <a:t>maupun</a:t>
            </a:r>
            <a:r>
              <a:rPr lang="en-US" sz="1600" dirty="0"/>
              <a:t> </a:t>
            </a:r>
            <a:r>
              <a:rPr lang="en-US" sz="1600" dirty="0" err="1"/>
              <a:t>diatas</a:t>
            </a:r>
            <a:r>
              <a:rPr lang="en-US" sz="1600" dirty="0"/>
              <a:t> </a:t>
            </a:r>
            <a:r>
              <a:rPr lang="en-US" sz="1600" dirty="0" err="1"/>
              <a:t>katup</a:t>
            </a:r>
            <a:r>
              <a:rPr lang="en-US" sz="1600" dirty="0"/>
              <a:t> </a:t>
            </a:r>
            <a:r>
              <a:rPr lang="en-US" sz="1600" dirty="0" err="1"/>
              <a:t>kendali</a:t>
            </a:r>
            <a:r>
              <a:rPr lang="en-US" sz="1600" dirty="0"/>
              <a:t> ( control valve) </a:t>
            </a:r>
            <a:r>
              <a:rPr lang="en-US" sz="1600" dirty="0" err="1"/>
              <a:t>berisi</a:t>
            </a:r>
            <a:r>
              <a:rPr lang="en-US" sz="1600" dirty="0"/>
              <a:t> air </a:t>
            </a:r>
            <a:r>
              <a:rPr lang="en-US" sz="1600" dirty="0" err="1"/>
              <a:t>bertekanan</a:t>
            </a:r>
            <a:r>
              <a:rPr lang="en-US" sz="1600" dirty="0"/>
              <a:t> </a:t>
            </a:r>
            <a:r>
              <a:rPr lang="en-US" sz="1600" dirty="0" err="1"/>
              <a:t>tertentu</a:t>
            </a:r>
            <a:r>
              <a:rPr lang="en-US" sz="1600" dirty="0"/>
              <a:t> yang </a:t>
            </a:r>
            <a:r>
              <a:rPr lang="en-US" sz="1600" dirty="0" err="1"/>
              <a:t>dihubungkan</a:t>
            </a:r>
            <a:r>
              <a:rPr lang="en-US" sz="1600" dirty="0"/>
              <a:t> </a:t>
            </a:r>
            <a:r>
              <a:rPr lang="en-US" sz="1600" dirty="0" err="1"/>
              <a:t>dengan</a:t>
            </a:r>
            <a:r>
              <a:rPr lang="en-US" sz="1600" dirty="0"/>
              <a:t> </a:t>
            </a:r>
            <a:r>
              <a:rPr lang="en-US" sz="1600" dirty="0" err="1"/>
              <a:t>persedian</a:t>
            </a:r>
            <a:r>
              <a:rPr lang="en-US" sz="1600" dirty="0"/>
              <a:t> air </a:t>
            </a:r>
            <a:r>
              <a:rPr lang="en-US" sz="1600" dirty="0" err="1"/>
              <a:t>sehingga</a:t>
            </a:r>
            <a:r>
              <a:rPr lang="en-US" sz="1600" dirty="0"/>
              <a:t> </a:t>
            </a:r>
            <a:r>
              <a:rPr lang="en-US" sz="1600" dirty="0" err="1"/>
              <a:t>memungkinkan</a:t>
            </a:r>
            <a:r>
              <a:rPr lang="en-US" sz="1600" dirty="0"/>
              <a:t> </a:t>
            </a:r>
            <a:r>
              <a:rPr lang="en-US" sz="1600" dirty="0" err="1"/>
              <a:t>sistem</a:t>
            </a:r>
            <a:r>
              <a:rPr lang="en-US" sz="1600" dirty="0"/>
              <a:t> sprinkler </a:t>
            </a:r>
            <a:r>
              <a:rPr lang="en-US" sz="1600" dirty="0" err="1"/>
              <a:t>tersebut</a:t>
            </a:r>
            <a:r>
              <a:rPr lang="en-US" sz="1600" dirty="0"/>
              <a:t> </a:t>
            </a:r>
            <a:r>
              <a:rPr lang="en-US" sz="1600" dirty="0" err="1"/>
              <a:t>dapat</a:t>
            </a:r>
            <a:r>
              <a:rPr lang="en-US" sz="1600" dirty="0"/>
              <a:t> </a:t>
            </a:r>
            <a:r>
              <a:rPr lang="en-US" sz="1600" dirty="0" err="1"/>
              <a:t>bekerja</a:t>
            </a:r>
            <a:r>
              <a:rPr lang="en-US" sz="1600" dirty="0"/>
              <a:t> </a:t>
            </a:r>
            <a:r>
              <a:rPr lang="en-US" sz="1600" dirty="0" err="1"/>
              <a:t>pada</a:t>
            </a:r>
            <a:r>
              <a:rPr lang="en-US" sz="1600" dirty="0"/>
              <a:t> </a:t>
            </a:r>
            <a:r>
              <a:rPr lang="en-US" sz="1600" dirty="0" err="1"/>
              <a:t>saat</a:t>
            </a:r>
            <a:r>
              <a:rPr lang="en-US" sz="1600" dirty="0"/>
              <a:t> </a:t>
            </a:r>
            <a:r>
              <a:rPr lang="en-US" sz="1600" dirty="0" err="1"/>
              <a:t>kepala</a:t>
            </a:r>
            <a:r>
              <a:rPr lang="en-US" sz="1600" dirty="0"/>
              <a:t> sprinkler </a:t>
            </a:r>
            <a:r>
              <a:rPr lang="en-US" sz="1600" dirty="0" err="1"/>
              <a:t>pecah</a:t>
            </a:r>
            <a:r>
              <a:rPr lang="en-US" sz="1600" dirty="0"/>
              <a:t> </a:t>
            </a:r>
            <a:r>
              <a:rPr lang="en-US" sz="1600" dirty="0" err="1"/>
              <a:t>dan</a:t>
            </a:r>
            <a:r>
              <a:rPr lang="en-US" sz="1600" dirty="0"/>
              <a:t> </a:t>
            </a:r>
            <a:r>
              <a:rPr lang="en-US" sz="1600" dirty="0" err="1"/>
              <a:t>lansung</a:t>
            </a:r>
            <a:r>
              <a:rPr lang="en-US" sz="1600" dirty="0"/>
              <a:t> </a:t>
            </a:r>
            <a:r>
              <a:rPr lang="en-US" sz="1600" dirty="0" err="1"/>
              <a:t>memancarkan</a:t>
            </a:r>
            <a:r>
              <a:rPr lang="en-US" sz="1600" dirty="0"/>
              <a:t> air. </a:t>
            </a:r>
            <a:r>
              <a:rPr lang="en-US" sz="1600" dirty="0" err="1"/>
              <a:t>Pada</a:t>
            </a:r>
            <a:r>
              <a:rPr lang="en-US" sz="1600" dirty="0"/>
              <a:t> sprinkler </a:t>
            </a:r>
            <a:r>
              <a:rPr lang="en-US" sz="1600" dirty="0" err="1"/>
              <a:t>ini</a:t>
            </a:r>
            <a:r>
              <a:rPr lang="en-US" sz="1600" dirty="0"/>
              <a:t>, </a:t>
            </a:r>
            <a:r>
              <a:rPr lang="en-US" sz="1600" dirty="0" err="1"/>
              <a:t>pada</a:t>
            </a:r>
            <a:r>
              <a:rPr lang="en-US" sz="1600" dirty="0"/>
              <a:t> </a:t>
            </a:r>
            <a:r>
              <a:rPr lang="en-US" sz="1600" dirty="0" err="1"/>
              <a:t>katup</a:t>
            </a:r>
            <a:r>
              <a:rPr lang="en-US" sz="1600" dirty="0"/>
              <a:t> </a:t>
            </a:r>
            <a:r>
              <a:rPr lang="en-US" sz="1600" dirty="0" err="1"/>
              <a:t>kendalinya</a:t>
            </a:r>
            <a:r>
              <a:rPr lang="en-US" sz="1600" dirty="0"/>
              <a:t> </a:t>
            </a:r>
            <a:r>
              <a:rPr lang="en-US" sz="1600" dirty="0" err="1"/>
              <a:t>biasanya</a:t>
            </a:r>
            <a:r>
              <a:rPr lang="en-US" sz="1600" dirty="0"/>
              <a:t> </a:t>
            </a:r>
            <a:r>
              <a:rPr lang="en-US" sz="1600" dirty="0" err="1"/>
              <a:t>dilengkapi</a:t>
            </a:r>
            <a:r>
              <a:rPr lang="en-US" sz="1600" dirty="0"/>
              <a:t> </a:t>
            </a:r>
            <a:r>
              <a:rPr lang="en-US" sz="1600" dirty="0" err="1"/>
              <a:t>dengan</a:t>
            </a:r>
            <a:r>
              <a:rPr lang="en-US" sz="1600" dirty="0"/>
              <a:t> </a:t>
            </a:r>
            <a:r>
              <a:rPr lang="en-US" sz="1600" dirty="0" err="1"/>
              <a:t>peralatan</a:t>
            </a:r>
            <a:r>
              <a:rPr lang="en-US" sz="1600" dirty="0"/>
              <a:t> </a:t>
            </a:r>
            <a:r>
              <a:rPr lang="en-US" sz="1600" dirty="0" err="1"/>
              <a:t>tabung</a:t>
            </a:r>
            <a:r>
              <a:rPr lang="en-US" sz="1600" dirty="0"/>
              <a:t> </a:t>
            </a:r>
            <a:r>
              <a:rPr lang="en-US" sz="1600" dirty="0" err="1"/>
              <a:t>penghambat</a:t>
            </a:r>
            <a:r>
              <a:rPr lang="en-US" sz="1600" dirty="0"/>
              <a:t> (retard chamber). </a:t>
            </a:r>
            <a:r>
              <a:rPr lang="en-US" sz="1600" dirty="0" err="1"/>
              <a:t>Fungsi</a:t>
            </a:r>
            <a:r>
              <a:rPr lang="en-US" sz="1600" dirty="0"/>
              <a:t> </a:t>
            </a:r>
            <a:r>
              <a:rPr lang="en-US" sz="1600" dirty="0" err="1"/>
              <a:t>dari</a:t>
            </a:r>
            <a:r>
              <a:rPr lang="en-US" sz="1600" dirty="0"/>
              <a:t> </a:t>
            </a:r>
            <a:r>
              <a:rPr lang="en-US" sz="1600" dirty="0" err="1"/>
              <a:t>peralatan</a:t>
            </a:r>
            <a:r>
              <a:rPr lang="en-US" sz="1600" dirty="0"/>
              <a:t> </a:t>
            </a:r>
            <a:r>
              <a:rPr lang="en-US" sz="1600" dirty="0" err="1"/>
              <a:t>ini</a:t>
            </a:r>
            <a:r>
              <a:rPr lang="en-US" sz="1600" dirty="0"/>
              <a:t> </a:t>
            </a:r>
            <a:r>
              <a:rPr lang="en-US" sz="1600" dirty="0" err="1"/>
              <a:t>adalah</a:t>
            </a:r>
            <a:r>
              <a:rPr lang="en-US" sz="1600" dirty="0"/>
              <a:t> </a:t>
            </a:r>
            <a:r>
              <a:rPr lang="en-US" sz="1600" dirty="0" err="1"/>
              <a:t>untuk</a:t>
            </a:r>
            <a:r>
              <a:rPr lang="en-US" sz="1600" dirty="0"/>
              <a:t> </a:t>
            </a:r>
            <a:r>
              <a:rPr lang="en-US" sz="1600" dirty="0" err="1"/>
              <a:t>menghindarkan</a:t>
            </a:r>
            <a:r>
              <a:rPr lang="en-US" sz="1600" dirty="0"/>
              <a:t> </a:t>
            </a:r>
            <a:r>
              <a:rPr lang="en-US" sz="1600" dirty="0" err="1"/>
              <a:t>aktifnya</a:t>
            </a:r>
            <a:r>
              <a:rPr lang="en-US" sz="1600" dirty="0"/>
              <a:t> alarm gong </a:t>
            </a:r>
            <a:r>
              <a:rPr lang="en-US" sz="1600" dirty="0" err="1"/>
              <a:t>dari</a:t>
            </a:r>
            <a:r>
              <a:rPr lang="en-US" sz="1600" dirty="0"/>
              <a:t> </a:t>
            </a:r>
            <a:r>
              <a:rPr lang="en-US" sz="1600" dirty="0" err="1"/>
              <a:t>akibat</a:t>
            </a:r>
            <a:r>
              <a:rPr lang="en-US" sz="1600" dirty="0"/>
              <a:t> </a:t>
            </a:r>
            <a:r>
              <a:rPr lang="en-US" sz="1600" dirty="0" err="1"/>
              <a:t>terjadinya</a:t>
            </a:r>
            <a:r>
              <a:rPr lang="en-US" sz="1600" dirty="0"/>
              <a:t> </a:t>
            </a:r>
            <a:r>
              <a:rPr lang="en-US" sz="1600" dirty="0" err="1"/>
              <a:t>kelebihan</a:t>
            </a:r>
            <a:r>
              <a:rPr lang="en-US" sz="1600" dirty="0"/>
              <a:t> </a:t>
            </a:r>
            <a:r>
              <a:rPr lang="en-US" sz="1600" dirty="0" err="1"/>
              <a:t>tekanan</a:t>
            </a:r>
            <a:r>
              <a:rPr lang="en-US" sz="1600" dirty="0"/>
              <a:t> air </a:t>
            </a:r>
            <a:r>
              <a:rPr lang="en-US" sz="1600" dirty="0" err="1"/>
              <a:t>sesaat</a:t>
            </a:r>
            <a:r>
              <a:rPr lang="en-US" sz="1600" dirty="0"/>
              <a:t> yang </a:t>
            </a:r>
            <a:r>
              <a:rPr lang="en-US" sz="1600" dirty="0" err="1"/>
              <a:t>dikirim</a:t>
            </a:r>
            <a:r>
              <a:rPr lang="en-US" sz="1600" dirty="0"/>
              <a:t> </a:t>
            </a:r>
            <a:r>
              <a:rPr lang="en-US" sz="1600" dirty="0" err="1"/>
              <a:t>melalui</a:t>
            </a:r>
            <a:r>
              <a:rPr lang="en-US" sz="1600" dirty="0"/>
              <a:t> </a:t>
            </a:r>
            <a:r>
              <a:rPr lang="en-US" sz="1600" dirty="0" err="1"/>
              <a:t>katup</a:t>
            </a:r>
            <a:r>
              <a:rPr lang="en-US" sz="1600" dirty="0"/>
              <a:t> </a:t>
            </a:r>
            <a:r>
              <a:rPr lang="en-US" sz="1600" dirty="0" err="1"/>
              <a:t>kendali</a:t>
            </a:r>
            <a:r>
              <a:rPr lang="en-US" sz="1600" dirty="0"/>
              <a:t>.</a:t>
            </a:r>
          </a:p>
          <a:p>
            <a:pPr marL="625475" indent="-625475" algn="just">
              <a:defRPr/>
            </a:pPr>
            <a:endParaRPr lang="en-US" sz="1600" dirty="0"/>
          </a:p>
          <a:p>
            <a:pPr marL="625475" indent="-625475" algn="just">
              <a:defRPr/>
            </a:pPr>
            <a:r>
              <a:rPr lang="en-US" sz="1600" dirty="0"/>
              <a:t>	</a:t>
            </a:r>
            <a:r>
              <a:rPr lang="en-US" sz="1600" i="1" u="sng" dirty="0"/>
              <a:t>Cara </a:t>
            </a:r>
            <a:r>
              <a:rPr lang="en-US" sz="1600" i="1" u="sng" dirty="0" err="1"/>
              <a:t>kerja</a:t>
            </a:r>
            <a:r>
              <a:rPr lang="en-US" sz="1600" i="1" u="sng" dirty="0"/>
              <a:t> </a:t>
            </a:r>
            <a:r>
              <a:rPr lang="en-US" sz="1600" i="1" u="sng" dirty="0" err="1"/>
              <a:t>sistem</a:t>
            </a:r>
            <a:r>
              <a:rPr lang="en-US" sz="1600" i="1" u="sng" dirty="0"/>
              <a:t> </a:t>
            </a:r>
            <a:r>
              <a:rPr lang="en-US" sz="1600" dirty="0"/>
              <a:t>:</a:t>
            </a:r>
          </a:p>
          <a:p>
            <a:pPr marL="625475" indent="-625475" algn="just">
              <a:defRPr/>
            </a:pPr>
            <a:r>
              <a:rPr lang="en-US" sz="1600" dirty="0"/>
              <a:t>	Cara </a:t>
            </a:r>
            <a:r>
              <a:rPr lang="en-US" sz="1600" dirty="0" err="1"/>
              <a:t>kerja</a:t>
            </a:r>
            <a:r>
              <a:rPr lang="en-US" sz="1600" dirty="0"/>
              <a:t> </a:t>
            </a:r>
            <a:r>
              <a:rPr lang="en-US" sz="1600" dirty="0" err="1"/>
              <a:t>sistem</a:t>
            </a:r>
            <a:r>
              <a:rPr lang="en-US" sz="1600" dirty="0"/>
              <a:t> </a:t>
            </a:r>
            <a:r>
              <a:rPr lang="en-US" sz="1600" dirty="0" err="1"/>
              <a:t>ini</a:t>
            </a:r>
            <a:r>
              <a:rPr lang="en-US" sz="1600" dirty="0"/>
              <a:t> </a:t>
            </a:r>
            <a:r>
              <a:rPr lang="en-US" sz="1600" dirty="0" err="1"/>
              <a:t>adalah</a:t>
            </a:r>
            <a:r>
              <a:rPr lang="en-US" sz="1600" dirty="0"/>
              <a:t> </a:t>
            </a:r>
            <a:r>
              <a:rPr lang="en-US" sz="1600" dirty="0" err="1"/>
              <a:t>melalui</a:t>
            </a:r>
            <a:r>
              <a:rPr lang="en-US" sz="1600" dirty="0"/>
              <a:t> </a:t>
            </a:r>
            <a:r>
              <a:rPr lang="en-US" sz="1600" dirty="0" err="1"/>
              <a:t>pecahnya</a:t>
            </a:r>
            <a:r>
              <a:rPr lang="en-US" sz="1600" dirty="0"/>
              <a:t> </a:t>
            </a:r>
            <a:r>
              <a:rPr lang="en-US" sz="1600" dirty="0" err="1"/>
              <a:t>kepala</a:t>
            </a:r>
            <a:r>
              <a:rPr lang="en-US" sz="1600" dirty="0"/>
              <a:t> </a:t>
            </a:r>
            <a:r>
              <a:rPr lang="en-US" sz="1600" dirty="0" err="1"/>
              <a:t>srinkler</a:t>
            </a:r>
            <a:r>
              <a:rPr lang="en-US" sz="1600" dirty="0"/>
              <a:t> yang </a:t>
            </a:r>
            <a:r>
              <a:rPr lang="en-US" sz="1600" dirty="0" err="1"/>
              <a:t>menerima</a:t>
            </a:r>
            <a:r>
              <a:rPr lang="en-US" sz="1600" dirty="0"/>
              <a:t> </a:t>
            </a:r>
            <a:r>
              <a:rPr lang="en-US" sz="1600" dirty="0" err="1"/>
              <a:t>rangsangan</a:t>
            </a:r>
            <a:r>
              <a:rPr lang="en-US" sz="1600" dirty="0"/>
              <a:t> </a:t>
            </a:r>
            <a:r>
              <a:rPr lang="en-US" sz="1600" dirty="0" err="1"/>
              <a:t>panas</a:t>
            </a:r>
            <a:r>
              <a:rPr lang="en-US" sz="1600" dirty="0"/>
              <a:t> </a:t>
            </a:r>
            <a:r>
              <a:rPr lang="en-US" sz="1600" dirty="0" err="1"/>
              <a:t>berdasarkan</a:t>
            </a:r>
            <a:r>
              <a:rPr lang="en-US" sz="1600" dirty="0"/>
              <a:t> </a:t>
            </a:r>
            <a:r>
              <a:rPr lang="en-US" sz="1600" dirty="0" err="1"/>
              <a:t>tingkat</a:t>
            </a:r>
            <a:r>
              <a:rPr lang="en-US" sz="1600" dirty="0"/>
              <a:t> </a:t>
            </a:r>
            <a:r>
              <a:rPr lang="en-US" sz="1600" dirty="0" err="1"/>
              <a:t>suhunya</a:t>
            </a:r>
            <a:r>
              <a:rPr lang="en-US" sz="1600" dirty="0"/>
              <a:t>. Air </a:t>
            </a:r>
            <a:r>
              <a:rPr lang="en-US" sz="1600" dirty="0" err="1"/>
              <a:t>memancar</a:t>
            </a:r>
            <a:r>
              <a:rPr lang="en-US" sz="1600" dirty="0"/>
              <a:t> </a:t>
            </a:r>
            <a:r>
              <a:rPr lang="en-US" sz="1600" dirty="0" err="1"/>
              <a:t>dari</a:t>
            </a:r>
            <a:r>
              <a:rPr lang="en-US" sz="1600" dirty="0"/>
              <a:t> </a:t>
            </a:r>
            <a:r>
              <a:rPr lang="en-US" sz="1600" dirty="0" err="1"/>
              <a:t>kepala</a:t>
            </a:r>
            <a:r>
              <a:rPr lang="en-US" sz="1600" dirty="0"/>
              <a:t> sprinkler </a:t>
            </a:r>
            <a:r>
              <a:rPr lang="en-US" sz="1600" dirty="0" err="1"/>
              <a:t>dan</a:t>
            </a:r>
            <a:r>
              <a:rPr lang="en-US" sz="1600" dirty="0"/>
              <a:t> </a:t>
            </a:r>
            <a:r>
              <a:rPr lang="en-US" sz="1600" dirty="0" err="1"/>
              <a:t>mengakibatkan</a:t>
            </a:r>
            <a:r>
              <a:rPr lang="en-US" sz="1600" dirty="0"/>
              <a:t> </a:t>
            </a:r>
            <a:r>
              <a:rPr lang="en-US" sz="1600" dirty="0" err="1"/>
              <a:t>tekanan</a:t>
            </a:r>
            <a:r>
              <a:rPr lang="en-US" sz="1600" dirty="0"/>
              <a:t> </a:t>
            </a:r>
            <a:r>
              <a:rPr lang="en-US" sz="1600" dirty="0" err="1"/>
              <a:t>dalam</a:t>
            </a:r>
            <a:r>
              <a:rPr lang="en-US" sz="1600" dirty="0"/>
              <a:t> </a:t>
            </a:r>
            <a:r>
              <a:rPr lang="en-US" sz="1600" dirty="0" err="1"/>
              <a:t>jaringan</a:t>
            </a:r>
            <a:r>
              <a:rPr lang="en-US" sz="1600" dirty="0"/>
              <a:t> </a:t>
            </a:r>
            <a:r>
              <a:rPr lang="en-US" sz="1600" dirty="0" err="1"/>
              <a:t>instalasi</a:t>
            </a:r>
            <a:r>
              <a:rPr lang="en-US" sz="1600" dirty="0"/>
              <a:t> </a:t>
            </a:r>
            <a:r>
              <a:rPr lang="en-US" sz="1600" dirty="0" err="1"/>
              <a:t>turun</a:t>
            </a:r>
            <a:r>
              <a:rPr lang="en-US" sz="1600" dirty="0"/>
              <a:t> </a:t>
            </a:r>
            <a:r>
              <a:rPr lang="en-US" sz="1600" dirty="0" err="1"/>
              <a:t>sampai</a:t>
            </a:r>
            <a:r>
              <a:rPr lang="en-US" sz="1600" dirty="0"/>
              <a:t> </a:t>
            </a:r>
            <a:r>
              <a:rPr lang="en-US" sz="1600" dirty="0" err="1"/>
              <a:t>ke</a:t>
            </a:r>
            <a:r>
              <a:rPr lang="en-US" sz="1600" dirty="0"/>
              <a:t> </a:t>
            </a:r>
            <a:r>
              <a:rPr lang="en-US" sz="1600" dirty="0" err="1"/>
              <a:t>titik</a:t>
            </a:r>
            <a:r>
              <a:rPr lang="en-US" sz="1600" dirty="0"/>
              <a:t> </a:t>
            </a:r>
            <a:r>
              <a:rPr lang="en-US" sz="1600" dirty="0" err="1"/>
              <a:t>tertentu</a:t>
            </a:r>
            <a:r>
              <a:rPr lang="en-US" sz="1600" dirty="0"/>
              <a:t> </a:t>
            </a:r>
            <a:r>
              <a:rPr lang="en-US" sz="1600" dirty="0" err="1"/>
              <a:t>sesui</a:t>
            </a:r>
            <a:r>
              <a:rPr lang="en-US" sz="1600" dirty="0"/>
              <a:t> </a:t>
            </a:r>
            <a:r>
              <a:rPr lang="en-US" sz="1600" dirty="0" err="1"/>
              <a:t>desain</a:t>
            </a:r>
            <a:r>
              <a:rPr lang="en-US" sz="1600" dirty="0"/>
              <a:t>/</a:t>
            </a:r>
            <a:r>
              <a:rPr lang="en-US" sz="1600" dirty="0" err="1"/>
              <a:t>rancangan</a:t>
            </a:r>
            <a:r>
              <a:rPr lang="en-US" sz="1600" dirty="0"/>
              <a:t>. </a:t>
            </a:r>
            <a:r>
              <a:rPr lang="en-US" sz="1600" dirty="0" err="1"/>
              <a:t>Turunnya</a:t>
            </a:r>
            <a:r>
              <a:rPr lang="en-US" sz="1600" dirty="0"/>
              <a:t> </a:t>
            </a:r>
            <a:r>
              <a:rPr lang="en-US" sz="1600" dirty="0" err="1"/>
              <a:t>tekanan</a:t>
            </a:r>
            <a:r>
              <a:rPr lang="en-US" sz="1600" dirty="0"/>
              <a:t> </a:t>
            </a:r>
            <a:r>
              <a:rPr lang="en-US" sz="1600" dirty="0" err="1"/>
              <a:t>selanjutnya</a:t>
            </a:r>
            <a:r>
              <a:rPr lang="en-US" sz="1600" dirty="0"/>
              <a:t> </a:t>
            </a:r>
            <a:r>
              <a:rPr lang="en-US" sz="1600" dirty="0" err="1"/>
              <a:t>akan</a:t>
            </a:r>
            <a:r>
              <a:rPr lang="en-US" sz="1600" dirty="0"/>
              <a:t> </a:t>
            </a:r>
            <a:r>
              <a:rPr lang="en-US" sz="1600" dirty="0" err="1"/>
              <a:t>mengaktifkan</a:t>
            </a:r>
            <a:endParaRPr lang="en-US" sz="1600" dirty="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357188"/>
            <a:ext cx="8429625" cy="6002337"/>
          </a:xfrm>
          <a:prstGeom prst="rect">
            <a:avLst/>
          </a:prstGeom>
        </p:spPr>
        <p:txBody>
          <a:bodyPr>
            <a:spAutoFit/>
          </a:bodyPr>
          <a:lstStyle/>
          <a:p>
            <a:pPr>
              <a:defRPr/>
            </a:pPr>
            <a:r>
              <a:rPr lang="en-US" sz="1600" dirty="0"/>
              <a:t> pressure switch </a:t>
            </a:r>
            <a:r>
              <a:rPr lang="en-US" sz="1600" dirty="0" err="1"/>
              <a:t>dan</a:t>
            </a:r>
            <a:r>
              <a:rPr lang="en-US" sz="1600" dirty="0"/>
              <a:t> </a:t>
            </a:r>
            <a:r>
              <a:rPr lang="en-US" sz="1600" dirty="0" err="1"/>
              <a:t>menggerakkan</a:t>
            </a:r>
            <a:r>
              <a:rPr lang="en-US" sz="1600" dirty="0"/>
              <a:t> </a:t>
            </a:r>
            <a:r>
              <a:rPr lang="en-US" sz="1600" dirty="0" err="1"/>
              <a:t>pompa</a:t>
            </a:r>
            <a:r>
              <a:rPr lang="en-US" sz="1600" dirty="0"/>
              <a:t>. </a:t>
            </a:r>
            <a:r>
              <a:rPr lang="en-US" sz="1600" dirty="0" err="1"/>
              <a:t>Setelah</a:t>
            </a:r>
            <a:r>
              <a:rPr lang="en-US" sz="1600" dirty="0"/>
              <a:t> </a:t>
            </a:r>
            <a:r>
              <a:rPr lang="en-US" sz="1600" dirty="0" err="1"/>
              <a:t>pompa</a:t>
            </a:r>
            <a:r>
              <a:rPr lang="en-US" sz="1600" dirty="0"/>
              <a:t> </a:t>
            </a:r>
            <a:r>
              <a:rPr lang="en-US" sz="1600" dirty="0" err="1"/>
              <a:t>bekerja</a:t>
            </a:r>
            <a:r>
              <a:rPr lang="en-US" sz="1600" dirty="0"/>
              <a:t>, air </a:t>
            </a:r>
            <a:r>
              <a:rPr lang="en-US" sz="1600" dirty="0" err="1"/>
              <a:t>bertekanan</a:t>
            </a:r>
            <a:r>
              <a:rPr lang="en-US" sz="1600" dirty="0"/>
              <a:t> </a:t>
            </a:r>
            <a:r>
              <a:rPr lang="en-US" sz="1600" dirty="0" err="1"/>
              <a:t>mengalir</a:t>
            </a:r>
            <a:r>
              <a:rPr lang="en-US" sz="1600" dirty="0"/>
              <a:t> </a:t>
            </a:r>
            <a:r>
              <a:rPr lang="en-US" sz="1600" dirty="0" err="1"/>
              <a:t>dalam</a:t>
            </a:r>
            <a:r>
              <a:rPr lang="en-US" sz="1600" dirty="0"/>
              <a:t> </a:t>
            </a:r>
            <a:r>
              <a:rPr lang="en-US" sz="1600" dirty="0" err="1"/>
              <a:t>jaringan</a:t>
            </a:r>
            <a:r>
              <a:rPr lang="en-US" sz="1600" dirty="0"/>
              <a:t> </a:t>
            </a:r>
            <a:r>
              <a:rPr lang="en-US" sz="1600" dirty="0" err="1"/>
              <a:t>menuju</a:t>
            </a:r>
            <a:r>
              <a:rPr lang="en-US" sz="1600" dirty="0"/>
              <a:t> </a:t>
            </a:r>
            <a:r>
              <a:rPr lang="en-US" sz="1600" dirty="0" err="1"/>
              <a:t>titik-titik</a:t>
            </a:r>
            <a:r>
              <a:rPr lang="en-US" sz="1600" dirty="0"/>
              <a:t> sprinkler, </a:t>
            </a:r>
            <a:r>
              <a:rPr lang="en-US" sz="1600" dirty="0" err="1"/>
              <a:t>termasuk</a:t>
            </a:r>
            <a:r>
              <a:rPr lang="en-US" sz="1600" dirty="0"/>
              <a:t> </a:t>
            </a:r>
            <a:r>
              <a:rPr lang="en-US" sz="1600" dirty="0" err="1"/>
              <a:t>mengaktifkan</a:t>
            </a:r>
            <a:r>
              <a:rPr lang="en-US" sz="1600" dirty="0"/>
              <a:t> “ alarm gong”.</a:t>
            </a:r>
          </a:p>
          <a:p>
            <a:pPr>
              <a:defRPr/>
            </a:pPr>
            <a:endParaRPr lang="en-US" sz="1600" dirty="0"/>
          </a:p>
          <a:p>
            <a:pPr>
              <a:defRPr/>
            </a:pPr>
            <a:r>
              <a:rPr lang="en-US" sz="1600" b="1" dirty="0"/>
              <a:t>B. SPRINKLER SISTEM KERING (DRY PIPE SYSTEM)</a:t>
            </a:r>
          </a:p>
          <a:p>
            <a:pPr marL="274638" indent="-274638" algn="just">
              <a:defRPr/>
            </a:pPr>
            <a:r>
              <a:rPr lang="en-US" sz="1600" dirty="0"/>
              <a:t>	Sprinkler </a:t>
            </a:r>
            <a:r>
              <a:rPr lang="en-US" sz="1600" dirty="0" err="1"/>
              <a:t>sistem</a:t>
            </a:r>
            <a:r>
              <a:rPr lang="en-US" sz="1600" dirty="0"/>
              <a:t> </a:t>
            </a:r>
            <a:r>
              <a:rPr lang="en-US" sz="1600" dirty="0" err="1"/>
              <a:t>kering</a:t>
            </a:r>
            <a:r>
              <a:rPr lang="en-US" sz="1600" dirty="0"/>
              <a:t> </a:t>
            </a:r>
            <a:r>
              <a:rPr lang="en-US" sz="1600" dirty="0" err="1"/>
              <a:t>ialah</a:t>
            </a:r>
            <a:r>
              <a:rPr lang="en-US" sz="1600" dirty="0"/>
              <a:t> </a:t>
            </a:r>
            <a:r>
              <a:rPr lang="en-US" sz="1600" dirty="0" err="1"/>
              <a:t>suatu</a:t>
            </a:r>
            <a:r>
              <a:rPr lang="en-US" sz="1600" dirty="0"/>
              <a:t> </a:t>
            </a:r>
            <a:r>
              <a:rPr lang="en-US" sz="1600" dirty="0" err="1"/>
              <a:t>jaringan</a:t>
            </a:r>
            <a:r>
              <a:rPr lang="en-US" sz="1600" dirty="0"/>
              <a:t> sprinkler </a:t>
            </a:r>
            <a:r>
              <a:rPr lang="en-US" sz="1600" dirty="0" err="1"/>
              <a:t>dimana</a:t>
            </a:r>
            <a:r>
              <a:rPr lang="en-US" sz="1600" dirty="0"/>
              <a:t> </a:t>
            </a:r>
            <a:r>
              <a:rPr lang="en-US" sz="1600" dirty="0" err="1"/>
              <a:t>selain</a:t>
            </a:r>
            <a:r>
              <a:rPr lang="en-US" sz="1600" dirty="0"/>
              <a:t> </a:t>
            </a:r>
            <a:r>
              <a:rPr lang="en-US" sz="1600" dirty="0" err="1"/>
              <a:t>menggunakan</a:t>
            </a:r>
            <a:r>
              <a:rPr lang="en-US" sz="1600" dirty="0"/>
              <a:t> </a:t>
            </a:r>
            <a:r>
              <a:rPr lang="en-US" sz="1600" dirty="0" err="1"/>
              <a:t>katup</a:t>
            </a:r>
            <a:r>
              <a:rPr lang="en-US" sz="1600" dirty="0"/>
              <a:t> </a:t>
            </a:r>
            <a:r>
              <a:rPr lang="en-US" sz="1600" dirty="0" err="1"/>
              <a:t>kendali</a:t>
            </a:r>
            <a:r>
              <a:rPr lang="en-US" sz="1600" dirty="0"/>
              <a:t>, </a:t>
            </a:r>
            <a:r>
              <a:rPr lang="en-US" sz="1600" dirty="0" err="1"/>
              <a:t>sistem</a:t>
            </a:r>
            <a:r>
              <a:rPr lang="en-US" sz="1600" dirty="0"/>
              <a:t> </a:t>
            </a:r>
            <a:r>
              <a:rPr lang="en-US" sz="1600" dirty="0" err="1"/>
              <a:t>juga</a:t>
            </a:r>
            <a:r>
              <a:rPr lang="en-US" sz="1600" dirty="0"/>
              <a:t> </a:t>
            </a:r>
            <a:r>
              <a:rPr lang="en-US" sz="1600" dirty="0" err="1"/>
              <a:t>dilengkapi</a:t>
            </a:r>
            <a:r>
              <a:rPr lang="en-US" sz="1600" dirty="0"/>
              <a:t> </a:t>
            </a:r>
            <a:r>
              <a:rPr lang="en-US" sz="1600" dirty="0" err="1"/>
              <a:t>dengan</a:t>
            </a:r>
            <a:r>
              <a:rPr lang="en-US" sz="1600" dirty="0"/>
              <a:t> “ </a:t>
            </a:r>
            <a:r>
              <a:rPr lang="en-US" sz="1600" dirty="0" err="1"/>
              <a:t>katup</a:t>
            </a:r>
            <a:r>
              <a:rPr lang="en-US" sz="1600" dirty="0"/>
              <a:t> </a:t>
            </a:r>
            <a:r>
              <a:rPr lang="en-US" sz="1600" dirty="0" err="1"/>
              <a:t>pipa</a:t>
            </a:r>
            <a:r>
              <a:rPr lang="en-US" sz="1600" dirty="0"/>
              <a:t> </a:t>
            </a:r>
            <a:r>
              <a:rPr lang="en-US" sz="1600" dirty="0" err="1"/>
              <a:t>kering</a:t>
            </a:r>
            <a:r>
              <a:rPr lang="en-US" sz="1600" dirty="0"/>
              <a:t> “ (Dry pipe valve) </a:t>
            </a:r>
            <a:r>
              <a:rPr lang="en-US" sz="1600" dirty="0" err="1"/>
              <a:t>dari</a:t>
            </a:r>
            <a:r>
              <a:rPr lang="en-US" sz="1600" dirty="0"/>
              <a:t> </a:t>
            </a:r>
            <a:r>
              <a:rPr lang="en-US" sz="1600" dirty="0" err="1"/>
              <a:t>titik</a:t>
            </a:r>
            <a:r>
              <a:rPr lang="en-US" sz="1600" dirty="0"/>
              <a:t> Dry pipe valve </a:t>
            </a:r>
            <a:r>
              <a:rPr lang="en-US" sz="1600" dirty="0" err="1"/>
              <a:t>sampai</a:t>
            </a:r>
            <a:r>
              <a:rPr lang="en-US" sz="1600" dirty="0"/>
              <a:t> </a:t>
            </a:r>
            <a:r>
              <a:rPr lang="en-US" sz="1600" dirty="0" err="1"/>
              <a:t>ke</a:t>
            </a:r>
            <a:r>
              <a:rPr lang="en-US" sz="1600" dirty="0"/>
              <a:t> </a:t>
            </a:r>
            <a:r>
              <a:rPr lang="en-US" sz="1600" dirty="0" err="1"/>
              <a:t>titik-titik</a:t>
            </a:r>
            <a:r>
              <a:rPr lang="en-US" sz="1600" dirty="0"/>
              <a:t> sprinkler </a:t>
            </a:r>
            <a:r>
              <a:rPr lang="en-US" sz="1600" dirty="0" err="1"/>
              <a:t>tidak</a:t>
            </a:r>
            <a:r>
              <a:rPr lang="en-US" sz="1600" dirty="0"/>
              <a:t> </a:t>
            </a:r>
            <a:r>
              <a:rPr lang="en-US" sz="1600" dirty="0" err="1"/>
              <a:t>berisi</a:t>
            </a:r>
            <a:r>
              <a:rPr lang="en-US" sz="1600" dirty="0"/>
              <a:t> air, </a:t>
            </a:r>
            <a:r>
              <a:rPr lang="en-US" sz="1600" dirty="0" err="1"/>
              <a:t>tetapi</a:t>
            </a:r>
            <a:r>
              <a:rPr lang="en-US" sz="1600" dirty="0"/>
              <a:t> </a:t>
            </a:r>
            <a:r>
              <a:rPr lang="en-US" sz="1600" dirty="0" err="1"/>
              <a:t>berisi</a:t>
            </a:r>
            <a:r>
              <a:rPr lang="en-US" sz="1600" dirty="0"/>
              <a:t> </a:t>
            </a:r>
            <a:r>
              <a:rPr lang="en-US" sz="1600" dirty="0" err="1"/>
              <a:t>udara</a:t>
            </a:r>
            <a:r>
              <a:rPr lang="en-US" sz="1600" dirty="0"/>
              <a:t> </a:t>
            </a:r>
            <a:r>
              <a:rPr lang="en-US" sz="1600" dirty="0" err="1"/>
              <a:t>bertekanan</a:t>
            </a:r>
            <a:r>
              <a:rPr lang="en-US" sz="1600" dirty="0"/>
              <a:t>. </a:t>
            </a:r>
            <a:r>
              <a:rPr lang="en-US" sz="1600" dirty="0" err="1"/>
              <a:t>Sedangkan</a:t>
            </a:r>
            <a:r>
              <a:rPr lang="en-US" sz="1600" dirty="0"/>
              <a:t> </a:t>
            </a:r>
            <a:r>
              <a:rPr lang="en-US" sz="1600" dirty="0" err="1"/>
              <a:t>dari</a:t>
            </a:r>
            <a:r>
              <a:rPr lang="en-US" sz="1600" dirty="0"/>
              <a:t> Dry pipe valve </a:t>
            </a:r>
            <a:r>
              <a:rPr lang="en-US" sz="1600" dirty="0" err="1"/>
              <a:t>sampai</a:t>
            </a:r>
            <a:r>
              <a:rPr lang="en-US" sz="1600" dirty="0"/>
              <a:t> </a:t>
            </a:r>
            <a:r>
              <a:rPr lang="en-US" sz="1600" dirty="0" err="1"/>
              <a:t>ke</a:t>
            </a:r>
            <a:r>
              <a:rPr lang="en-US" sz="1600" dirty="0"/>
              <a:t> </a:t>
            </a:r>
            <a:r>
              <a:rPr lang="en-US" sz="1600" dirty="0" err="1"/>
              <a:t>pompa</a:t>
            </a:r>
            <a:r>
              <a:rPr lang="en-US" sz="1600" dirty="0"/>
              <a:t> </a:t>
            </a:r>
            <a:r>
              <a:rPr lang="en-US" sz="1600" dirty="0" err="1"/>
              <a:t>berisi</a:t>
            </a:r>
            <a:r>
              <a:rPr lang="en-US" sz="1600" dirty="0"/>
              <a:t> air </a:t>
            </a:r>
            <a:r>
              <a:rPr lang="en-US" sz="1600" dirty="0" err="1"/>
              <a:t>bertekanan</a:t>
            </a:r>
            <a:r>
              <a:rPr lang="en-US" sz="1600" dirty="0"/>
              <a:t>.</a:t>
            </a:r>
          </a:p>
          <a:p>
            <a:pPr marL="274638" indent="-274638" algn="just">
              <a:defRPr/>
            </a:pPr>
            <a:endParaRPr lang="en-US" sz="1600" dirty="0"/>
          </a:p>
          <a:p>
            <a:pPr marL="274638" indent="-274638" algn="just">
              <a:defRPr/>
            </a:pPr>
            <a:r>
              <a:rPr lang="en-US" sz="1600" dirty="0"/>
              <a:t>	</a:t>
            </a:r>
            <a:r>
              <a:rPr lang="en-US" sz="1600" b="1" i="1" u="sng" dirty="0"/>
              <a:t>Cara </a:t>
            </a:r>
            <a:r>
              <a:rPr lang="en-US" sz="1600" b="1" i="1" u="sng" dirty="0" err="1"/>
              <a:t>kerja</a:t>
            </a:r>
            <a:r>
              <a:rPr lang="en-US" sz="1600" b="1" i="1" u="sng" dirty="0"/>
              <a:t> </a:t>
            </a:r>
            <a:r>
              <a:rPr lang="en-US" sz="1600" b="1" i="1" u="sng" dirty="0" err="1"/>
              <a:t>sistem</a:t>
            </a:r>
            <a:r>
              <a:rPr lang="en-US" sz="1600" b="1" i="1" u="sng" dirty="0"/>
              <a:t> :</a:t>
            </a:r>
          </a:p>
          <a:p>
            <a:pPr marL="274638" indent="-274638" algn="just">
              <a:defRPr/>
            </a:pPr>
            <a:r>
              <a:rPr lang="en-US" sz="1600" dirty="0"/>
              <a:t>	</a:t>
            </a:r>
            <a:r>
              <a:rPr lang="en-US" sz="1600" dirty="0" err="1"/>
              <a:t>Pada</a:t>
            </a:r>
            <a:r>
              <a:rPr lang="en-US" sz="1600" dirty="0"/>
              <a:t> </a:t>
            </a:r>
            <a:r>
              <a:rPr lang="en-US" sz="1600" dirty="0" err="1"/>
              <a:t>saat</a:t>
            </a:r>
            <a:r>
              <a:rPr lang="en-US" sz="1600" dirty="0"/>
              <a:t> </a:t>
            </a:r>
            <a:r>
              <a:rPr lang="en-US" sz="1600" dirty="0" err="1"/>
              <a:t>panas</a:t>
            </a:r>
            <a:r>
              <a:rPr lang="en-US" sz="1600" dirty="0"/>
              <a:t> </a:t>
            </a:r>
            <a:r>
              <a:rPr lang="en-US" sz="1600" dirty="0" err="1"/>
              <a:t>atau</a:t>
            </a:r>
            <a:r>
              <a:rPr lang="en-US" sz="1600" dirty="0"/>
              <a:t> </a:t>
            </a:r>
            <a:r>
              <a:rPr lang="en-US" sz="1600" dirty="0" err="1"/>
              <a:t>asap</a:t>
            </a:r>
            <a:r>
              <a:rPr lang="en-US" sz="1600" dirty="0"/>
              <a:t> </a:t>
            </a:r>
            <a:r>
              <a:rPr lang="en-US" sz="1600" dirty="0" err="1"/>
              <a:t>pada</a:t>
            </a:r>
            <a:r>
              <a:rPr lang="en-US" sz="1600" dirty="0"/>
              <a:t> </a:t>
            </a:r>
            <a:r>
              <a:rPr lang="en-US" sz="1600" dirty="0" err="1"/>
              <a:t>ruang</a:t>
            </a:r>
            <a:r>
              <a:rPr lang="en-US" sz="1600" dirty="0"/>
              <a:t> yang </a:t>
            </a:r>
            <a:r>
              <a:rPr lang="en-US" sz="1600" dirty="0" err="1"/>
              <a:t>dilindungi</a:t>
            </a:r>
            <a:r>
              <a:rPr lang="en-US" sz="1600" dirty="0"/>
              <a:t> </a:t>
            </a:r>
            <a:r>
              <a:rPr lang="en-US" sz="1600" dirty="0" err="1"/>
              <a:t>mencapai</a:t>
            </a:r>
            <a:r>
              <a:rPr lang="en-US" sz="1600" dirty="0"/>
              <a:t> </a:t>
            </a:r>
            <a:r>
              <a:rPr lang="en-US" sz="1600" dirty="0" err="1"/>
              <a:t>suhu</a:t>
            </a:r>
            <a:r>
              <a:rPr lang="en-US" sz="1600" dirty="0"/>
              <a:t> </a:t>
            </a:r>
            <a:r>
              <a:rPr lang="en-US" sz="1600" dirty="0" err="1"/>
              <a:t>tertentu</a:t>
            </a:r>
            <a:r>
              <a:rPr lang="en-US" sz="1600" dirty="0"/>
              <a:t> </a:t>
            </a:r>
            <a:r>
              <a:rPr lang="en-US" sz="1600" dirty="0" err="1"/>
              <a:t>atau</a:t>
            </a:r>
            <a:r>
              <a:rPr lang="en-US" sz="1600" dirty="0"/>
              <a:t> </a:t>
            </a:r>
            <a:r>
              <a:rPr lang="en-US" sz="1600" dirty="0" err="1"/>
              <a:t>jumlah</a:t>
            </a:r>
            <a:r>
              <a:rPr lang="en-US" sz="1600" dirty="0"/>
              <a:t> </a:t>
            </a:r>
            <a:r>
              <a:rPr lang="en-US" sz="1600" dirty="0" err="1"/>
              <a:t>tertentu</a:t>
            </a:r>
            <a:r>
              <a:rPr lang="en-US" sz="1600" dirty="0"/>
              <a:t>, </a:t>
            </a:r>
            <a:r>
              <a:rPr lang="en-US" sz="1600" dirty="0" err="1"/>
              <a:t>panas</a:t>
            </a:r>
            <a:r>
              <a:rPr lang="en-US" sz="1600" dirty="0"/>
              <a:t>/</a:t>
            </a:r>
            <a:r>
              <a:rPr lang="en-US" sz="1600" dirty="0" err="1"/>
              <a:t>asap</a:t>
            </a:r>
            <a:r>
              <a:rPr lang="en-US" sz="1600" dirty="0"/>
              <a:t> </a:t>
            </a:r>
            <a:r>
              <a:rPr lang="en-US" sz="1600" dirty="0" err="1"/>
              <a:t>tersebut</a:t>
            </a:r>
            <a:r>
              <a:rPr lang="en-US" sz="1600" dirty="0"/>
              <a:t> </a:t>
            </a:r>
            <a:r>
              <a:rPr lang="en-US" sz="1600" dirty="0" err="1"/>
              <a:t>akan</a:t>
            </a:r>
            <a:r>
              <a:rPr lang="en-US" sz="1600" dirty="0"/>
              <a:t> </a:t>
            </a:r>
            <a:r>
              <a:rPr lang="en-US" sz="1600" dirty="0" err="1"/>
              <a:t>dideteksi</a:t>
            </a:r>
            <a:r>
              <a:rPr lang="en-US" sz="1600" dirty="0"/>
              <a:t> </a:t>
            </a:r>
            <a:r>
              <a:rPr lang="en-US" sz="1600" dirty="0" err="1"/>
              <a:t>oleh</a:t>
            </a:r>
            <a:r>
              <a:rPr lang="en-US" sz="1600" dirty="0"/>
              <a:t> </a:t>
            </a:r>
            <a:r>
              <a:rPr lang="en-US" sz="1600" dirty="0" err="1"/>
              <a:t>detektor</a:t>
            </a:r>
            <a:r>
              <a:rPr lang="en-US" sz="1600" dirty="0"/>
              <a:t> yang </a:t>
            </a:r>
            <a:r>
              <a:rPr lang="en-US" sz="1600" dirty="0" err="1"/>
              <a:t>terpasang</a:t>
            </a:r>
            <a:r>
              <a:rPr lang="en-US" sz="1600" dirty="0"/>
              <a:t> </a:t>
            </a:r>
            <a:r>
              <a:rPr lang="en-US" sz="1600" dirty="0" err="1"/>
              <a:t>pada</a:t>
            </a:r>
            <a:r>
              <a:rPr lang="en-US" sz="1600" dirty="0"/>
              <a:t> </a:t>
            </a:r>
            <a:r>
              <a:rPr lang="en-US" sz="1600" dirty="0" err="1"/>
              <a:t>sistem</a:t>
            </a:r>
            <a:r>
              <a:rPr lang="en-US" sz="1600" dirty="0"/>
              <a:t> sprinkler </a:t>
            </a:r>
            <a:r>
              <a:rPr lang="en-US" sz="1600" dirty="0" err="1"/>
              <a:t>ini</a:t>
            </a:r>
            <a:r>
              <a:rPr lang="en-US" sz="1600" dirty="0"/>
              <a:t>. </a:t>
            </a:r>
            <a:r>
              <a:rPr lang="en-US" sz="1600" dirty="0" err="1"/>
              <a:t>Selanjutnya</a:t>
            </a:r>
            <a:r>
              <a:rPr lang="en-US" sz="1600" dirty="0"/>
              <a:t> detector </a:t>
            </a:r>
            <a:r>
              <a:rPr lang="en-US" sz="1600" dirty="0" err="1"/>
              <a:t>ini</a:t>
            </a:r>
            <a:r>
              <a:rPr lang="en-US" sz="1600" dirty="0"/>
              <a:t> </a:t>
            </a:r>
            <a:r>
              <a:rPr lang="en-US" sz="1600" dirty="0" err="1"/>
              <a:t>akan</a:t>
            </a:r>
            <a:r>
              <a:rPr lang="en-US" sz="1600" dirty="0"/>
              <a:t> </a:t>
            </a:r>
            <a:r>
              <a:rPr lang="en-US" sz="1600" dirty="0" err="1"/>
              <a:t>mengaktifkan</a:t>
            </a:r>
            <a:r>
              <a:rPr lang="en-US" sz="1600" dirty="0"/>
              <a:t> </a:t>
            </a:r>
            <a:r>
              <a:rPr lang="en-US" sz="1600" dirty="0" err="1"/>
              <a:t>katup</a:t>
            </a:r>
            <a:r>
              <a:rPr lang="en-US" sz="1600" dirty="0"/>
              <a:t> </a:t>
            </a:r>
            <a:r>
              <a:rPr lang="en-US" sz="1600" dirty="0" err="1"/>
              <a:t>curah</a:t>
            </a:r>
            <a:r>
              <a:rPr lang="en-US" sz="1600" dirty="0"/>
              <a:t>(Deluge value). Air yang </a:t>
            </a:r>
            <a:r>
              <a:rPr lang="en-US" sz="1600" dirty="0" err="1"/>
              <a:t>mengalir</a:t>
            </a:r>
            <a:r>
              <a:rPr lang="en-US" sz="1600" dirty="0"/>
              <a:t> </a:t>
            </a:r>
            <a:r>
              <a:rPr lang="en-US" sz="1600" dirty="0" err="1"/>
              <a:t>ke</a:t>
            </a:r>
            <a:r>
              <a:rPr lang="en-US" sz="1600" dirty="0"/>
              <a:t> </a:t>
            </a:r>
            <a:r>
              <a:rPr lang="en-US" sz="1600" dirty="0" err="1"/>
              <a:t>sistem</a:t>
            </a:r>
            <a:r>
              <a:rPr lang="en-US" sz="1600" dirty="0"/>
              <a:t> sprinkler </a:t>
            </a:r>
            <a:r>
              <a:rPr lang="en-US" sz="1600" dirty="0" err="1"/>
              <a:t>selanjutnya</a:t>
            </a:r>
            <a:r>
              <a:rPr lang="en-US" sz="1600" dirty="0"/>
              <a:t> </a:t>
            </a:r>
            <a:r>
              <a:rPr lang="en-US" sz="1600" dirty="0" err="1"/>
              <a:t>akan</a:t>
            </a:r>
            <a:r>
              <a:rPr lang="en-US" sz="1600" dirty="0"/>
              <a:t> </a:t>
            </a:r>
            <a:r>
              <a:rPr lang="en-US" sz="1600" dirty="0" err="1"/>
              <a:t>mengaktifkan</a:t>
            </a:r>
            <a:r>
              <a:rPr lang="en-US" sz="1600" dirty="0"/>
              <a:t> </a:t>
            </a:r>
            <a:r>
              <a:rPr lang="en-US" sz="1600" dirty="0" err="1"/>
              <a:t>pompa</a:t>
            </a:r>
            <a:r>
              <a:rPr lang="en-US" sz="1600" dirty="0"/>
              <a:t> </a:t>
            </a:r>
            <a:r>
              <a:rPr lang="en-US" sz="1600" dirty="0" err="1"/>
              <a:t>kebakaran</a:t>
            </a:r>
            <a:r>
              <a:rPr lang="en-US" sz="1600" dirty="0"/>
              <a:t> </a:t>
            </a:r>
            <a:r>
              <a:rPr lang="en-US" sz="1600" dirty="0" err="1"/>
              <a:t>dan</a:t>
            </a:r>
            <a:r>
              <a:rPr lang="en-US" sz="1600" dirty="0"/>
              <a:t> alarm </a:t>
            </a:r>
            <a:r>
              <a:rPr lang="en-US" sz="1600" dirty="0" err="1"/>
              <a:t>bel</a:t>
            </a:r>
            <a:r>
              <a:rPr lang="en-US" sz="1600" dirty="0"/>
              <a:t> yang </a:t>
            </a:r>
            <a:r>
              <a:rPr lang="en-US" sz="1600" dirty="0" err="1"/>
              <a:t>sekaligus</a:t>
            </a:r>
            <a:r>
              <a:rPr lang="en-US" sz="1600" dirty="0"/>
              <a:t> </a:t>
            </a:r>
            <a:r>
              <a:rPr lang="en-US" sz="1600" dirty="0" err="1"/>
              <a:t>berfungsi</a:t>
            </a:r>
            <a:r>
              <a:rPr lang="en-US" sz="1600" dirty="0"/>
              <a:t> </a:t>
            </a:r>
            <a:r>
              <a:rPr lang="en-US" sz="1600" dirty="0" err="1"/>
              <a:t>memberi</a:t>
            </a:r>
            <a:r>
              <a:rPr lang="en-US" sz="1600" dirty="0"/>
              <a:t> </a:t>
            </a:r>
            <a:r>
              <a:rPr lang="en-US" sz="1600" dirty="0" err="1"/>
              <a:t>peringatan</a:t>
            </a:r>
            <a:r>
              <a:rPr lang="en-US" sz="1600" dirty="0"/>
              <a:t> </a:t>
            </a:r>
            <a:r>
              <a:rPr lang="en-US" sz="1600" dirty="0" err="1"/>
              <a:t>kepada</a:t>
            </a:r>
            <a:r>
              <a:rPr lang="en-US" sz="1600" dirty="0"/>
              <a:t> </a:t>
            </a:r>
            <a:r>
              <a:rPr lang="en-US" sz="1600" dirty="0" err="1"/>
              <a:t>petugas</a:t>
            </a:r>
            <a:r>
              <a:rPr lang="en-US" sz="1600" dirty="0"/>
              <a:t> </a:t>
            </a:r>
            <a:r>
              <a:rPr lang="en-US" sz="1600" dirty="0" err="1"/>
              <a:t>sebelum</a:t>
            </a:r>
            <a:r>
              <a:rPr lang="en-US" sz="1600" dirty="0"/>
              <a:t> </a:t>
            </a:r>
            <a:r>
              <a:rPr lang="en-US" sz="1600" dirty="0" err="1"/>
              <a:t>terpancarnya</a:t>
            </a:r>
            <a:r>
              <a:rPr lang="en-US" sz="1600" dirty="0"/>
              <a:t> air </a:t>
            </a:r>
            <a:r>
              <a:rPr lang="en-US" sz="1600" dirty="0" err="1"/>
              <a:t>dari</a:t>
            </a:r>
            <a:r>
              <a:rPr lang="en-US" sz="1600" dirty="0"/>
              <a:t> </a:t>
            </a:r>
            <a:r>
              <a:rPr lang="en-US" sz="1600" dirty="0" err="1"/>
              <a:t>kepala</a:t>
            </a:r>
            <a:r>
              <a:rPr lang="en-US" sz="1600" dirty="0"/>
              <a:t> sprinkler yang </a:t>
            </a:r>
            <a:r>
              <a:rPr lang="en-US" sz="1600" dirty="0" err="1"/>
              <a:t>pecah</a:t>
            </a:r>
            <a:r>
              <a:rPr lang="en-US" sz="1600" dirty="0"/>
              <a:t>.</a:t>
            </a:r>
          </a:p>
          <a:p>
            <a:pPr marL="274638" indent="-274638" algn="just">
              <a:defRPr/>
            </a:pPr>
            <a:endParaRPr lang="en-US" sz="1600" dirty="0"/>
          </a:p>
          <a:p>
            <a:pPr marL="274638" indent="-274638" algn="just">
              <a:defRPr/>
            </a:pPr>
            <a:r>
              <a:rPr lang="en-US" sz="1600" b="1" dirty="0"/>
              <a:t>D. SPRINKLER SISTEM PANCARAN SERENTAK ( DELUGE SYSTEM)</a:t>
            </a:r>
          </a:p>
          <a:p>
            <a:pPr marL="274638" indent="-274638" algn="just">
              <a:defRPr/>
            </a:pPr>
            <a:r>
              <a:rPr lang="en-US" sz="1600" dirty="0"/>
              <a:t>	</a:t>
            </a:r>
            <a:r>
              <a:rPr lang="en-US" sz="1600" dirty="0" err="1"/>
              <a:t>Sistem</a:t>
            </a:r>
            <a:r>
              <a:rPr lang="en-US" sz="1600" dirty="0"/>
              <a:t> </a:t>
            </a:r>
            <a:r>
              <a:rPr lang="en-US" sz="1600" dirty="0" err="1"/>
              <a:t>ini</a:t>
            </a:r>
            <a:r>
              <a:rPr lang="en-US" sz="1600" dirty="0"/>
              <a:t> </a:t>
            </a:r>
            <a:r>
              <a:rPr lang="en-US" sz="1600" dirty="0" err="1"/>
              <a:t>biasanya</a:t>
            </a:r>
            <a:r>
              <a:rPr lang="en-US" sz="1600" dirty="0"/>
              <a:t> </a:t>
            </a:r>
            <a:r>
              <a:rPr lang="en-US" sz="1600" dirty="0" err="1"/>
              <a:t>mengunakan</a:t>
            </a:r>
            <a:r>
              <a:rPr lang="en-US" sz="1600" dirty="0"/>
              <a:t> </a:t>
            </a:r>
            <a:r>
              <a:rPr lang="en-US" sz="1600" dirty="0" err="1"/>
              <a:t>kepala-kepala</a:t>
            </a:r>
            <a:r>
              <a:rPr lang="en-US" sz="1600" dirty="0"/>
              <a:t> Sprinkler </a:t>
            </a:r>
            <a:r>
              <a:rPr lang="en-US" sz="1600" dirty="0" err="1"/>
              <a:t>terbuka</a:t>
            </a:r>
            <a:r>
              <a:rPr lang="en-US" sz="1600" dirty="0"/>
              <a:t> </a:t>
            </a:r>
            <a:r>
              <a:rPr lang="en-US" sz="1600" dirty="0" err="1"/>
              <a:t>dan</a:t>
            </a:r>
            <a:r>
              <a:rPr lang="en-US" sz="1600" dirty="0"/>
              <a:t> </a:t>
            </a:r>
            <a:r>
              <a:rPr lang="en-US" sz="1600" dirty="0" err="1"/>
              <a:t>dilengkapi</a:t>
            </a:r>
            <a:r>
              <a:rPr lang="en-US" sz="1600" dirty="0"/>
              <a:t> </a:t>
            </a:r>
            <a:r>
              <a:rPr lang="en-US" sz="1600" dirty="0" err="1"/>
              <a:t>dengan</a:t>
            </a:r>
            <a:r>
              <a:rPr lang="en-US" sz="1600" dirty="0"/>
              <a:t> </a:t>
            </a:r>
            <a:r>
              <a:rPr lang="en-US" sz="1600" dirty="0" err="1"/>
              <a:t>katup</a:t>
            </a:r>
            <a:r>
              <a:rPr lang="en-US" sz="1600" dirty="0"/>
              <a:t> </a:t>
            </a:r>
            <a:r>
              <a:rPr lang="en-US" sz="1600" dirty="0" err="1"/>
              <a:t>curah</a:t>
            </a:r>
            <a:r>
              <a:rPr lang="en-US" sz="1600" dirty="0"/>
              <a:t> (Deluge Value). </a:t>
            </a:r>
            <a:r>
              <a:rPr lang="en-US" sz="1600" dirty="0" err="1"/>
              <a:t>Sistem</a:t>
            </a:r>
            <a:r>
              <a:rPr lang="en-US" sz="1600" dirty="0"/>
              <a:t> </a:t>
            </a:r>
            <a:r>
              <a:rPr lang="en-US" sz="1600" dirty="0" err="1"/>
              <a:t>ini</a:t>
            </a:r>
            <a:r>
              <a:rPr lang="en-US" sz="1600" dirty="0"/>
              <a:t> </a:t>
            </a:r>
            <a:r>
              <a:rPr lang="en-US" sz="1600" dirty="0" err="1"/>
              <a:t>dimaksudkan</a:t>
            </a:r>
            <a:r>
              <a:rPr lang="en-US" sz="1600" dirty="0"/>
              <a:t> </a:t>
            </a:r>
            <a:r>
              <a:rPr lang="en-US" sz="1600" dirty="0" err="1"/>
              <a:t>untuk</a:t>
            </a:r>
            <a:r>
              <a:rPr lang="en-US" sz="1600" dirty="0"/>
              <a:t> </a:t>
            </a:r>
            <a:r>
              <a:rPr lang="en-US" sz="1600" dirty="0" err="1"/>
              <a:t>membasahi</a:t>
            </a:r>
            <a:r>
              <a:rPr lang="en-US" sz="1600" dirty="0"/>
              <a:t>/</a:t>
            </a:r>
            <a:r>
              <a:rPr lang="en-US" sz="1600" dirty="0" err="1"/>
              <a:t>membanjiri</a:t>
            </a:r>
            <a:r>
              <a:rPr lang="en-US" sz="1600" dirty="0"/>
              <a:t> </a:t>
            </a:r>
            <a:r>
              <a:rPr lang="en-US" sz="1600" dirty="0" err="1"/>
              <a:t>daerah</a:t>
            </a:r>
            <a:r>
              <a:rPr lang="en-US" sz="1600" dirty="0"/>
              <a:t> </a:t>
            </a:r>
            <a:r>
              <a:rPr lang="en-US" sz="1600" dirty="0" err="1"/>
              <a:t>awal</a:t>
            </a:r>
            <a:r>
              <a:rPr lang="en-US" sz="1600" dirty="0"/>
              <a:t> </a:t>
            </a:r>
            <a:r>
              <a:rPr lang="en-US" sz="1600" dirty="0" err="1"/>
              <a:t>api</a:t>
            </a:r>
            <a:r>
              <a:rPr lang="en-US" sz="1600" dirty="0"/>
              <a:t>, </a:t>
            </a:r>
            <a:r>
              <a:rPr lang="en-US" sz="1600" dirty="0" err="1"/>
              <a:t>yakni</a:t>
            </a:r>
            <a:r>
              <a:rPr lang="en-US" sz="1600" dirty="0"/>
              <a:t> </a:t>
            </a:r>
            <a:r>
              <a:rPr lang="en-US" sz="1600" dirty="0" err="1"/>
              <a:t>melalui</a:t>
            </a:r>
            <a:r>
              <a:rPr lang="en-US" sz="1600" dirty="0"/>
              <a:t> </a:t>
            </a:r>
            <a:r>
              <a:rPr lang="en-US" sz="1600" dirty="0" err="1"/>
              <a:t>seluruh</a:t>
            </a:r>
            <a:r>
              <a:rPr lang="en-US" sz="1600" dirty="0"/>
              <a:t> </a:t>
            </a:r>
            <a:r>
              <a:rPr lang="en-US" sz="1600" dirty="0" err="1"/>
              <a:t>kepala</a:t>
            </a:r>
            <a:r>
              <a:rPr lang="en-US" sz="1600" dirty="0"/>
              <a:t> sprinkler </a:t>
            </a:r>
            <a:r>
              <a:rPr lang="en-US" sz="1600" dirty="0" err="1"/>
              <a:t>terbuka</a:t>
            </a:r>
            <a:r>
              <a:rPr lang="en-US" sz="1600" dirty="0"/>
              <a:t>.</a:t>
            </a:r>
          </a:p>
          <a:p>
            <a:pPr marL="274638" indent="-274638" algn="just">
              <a:defRPr/>
            </a:pPr>
            <a:r>
              <a:rPr lang="en-US" sz="1600" dirty="0"/>
              <a:t>	</a:t>
            </a:r>
            <a:r>
              <a:rPr lang="en-US" sz="1600" dirty="0" err="1"/>
              <a:t>Sistem</a:t>
            </a:r>
            <a:r>
              <a:rPr lang="en-US" sz="1600" dirty="0"/>
              <a:t> </a:t>
            </a:r>
            <a:r>
              <a:rPr lang="en-US" sz="1600" dirty="0" err="1"/>
              <a:t>ini</a:t>
            </a:r>
            <a:r>
              <a:rPr lang="en-US" sz="1600" dirty="0"/>
              <a:t> </a:t>
            </a:r>
            <a:r>
              <a:rPr lang="en-US" sz="1600" dirty="0" err="1"/>
              <a:t>dimaksudkan</a:t>
            </a:r>
            <a:r>
              <a:rPr lang="en-US" sz="1600" dirty="0"/>
              <a:t> </a:t>
            </a:r>
            <a:r>
              <a:rPr lang="en-US" sz="1600" dirty="0" err="1"/>
              <a:t>untuk</a:t>
            </a:r>
            <a:r>
              <a:rPr lang="en-US" sz="1600" dirty="0"/>
              <a:t> </a:t>
            </a:r>
            <a:r>
              <a:rPr lang="en-US" sz="1600" dirty="0" err="1"/>
              <a:t>melindungi</a:t>
            </a:r>
            <a:r>
              <a:rPr lang="en-US" sz="1600" dirty="0"/>
              <a:t> </a:t>
            </a:r>
            <a:r>
              <a:rPr lang="en-US" sz="1600" dirty="0" err="1"/>
              <a:t>daerah</a:t>
            </a:r>
            <a:r>
              <a:rPr lang="en-US" sz="1600" dirty="0"/>
              <a:t> </a:t>
            </a:r>
            <a:r>
              <a:rPr lang="en-US" sz="1600" dirty="0" err="1"/>
              <a:t>hunian</a:t>
            </a:r>
            <a:r>
              <a:rPr lang="en-US" sz="1600" dirty="0"/>
              <a:t> yang </a:t>
            </a:r>
            <a:r>
              <a:rPr lang="en-US" sz="1600" dirty="0" err="1"/>
              <a:t>diklasifikasikan</a:t>
            </a:r>
            <a:r>
              <a:rPr lang="en-US" sz="1600" dirty="0"/>
              <a:t> </a:t>
            </a:r>
            <a:r>
              <a:rPr lang="en-US" sz="1600" dirty="0" err="1"/>
              <a:t>sebagai</a:t>
            </a:r>
            <a:r>
              <a:rPr lang="en-US" sz="1600" dirty="0"/>
              <a:t> </a:t>
            </a:r>
            <a:r>
              <a:rPr lang="en-US" sz="1600" dirty="0" err="1"/>
              <a:t>daerah</a:t>
            </a:r>
            <a:r>
              <a:rPr lang="en-US" sz="1600" dirty="0"/>
              <a:t> </a:t>
            </a:r>
            <a:r>
              <a:rPr lang="en-US" sz="1600" dirty="0" err="1"/>
              <a:t>sangat</a:t>
            </a:r>
            <a:r>
              <a:rPr lang="en-US" sz="1600" dirty="0"/>
              <a:t> </a:t>
            </a:r>
            <a:r>
              <a:rPr lang="en-US" sz="1600" dirty="0" err="1"/>
              <a:t>berbahaya</a:t>
            </a:r>
            <a:r>
              <a:rPr lang="en-US" sz="1600" dirty="0"/>
              <a:t> (Extra Hazardous Occupancies), </a:t>
            </a:r>
            <a:r>
              <a:rPr lang="en-US" sz="1600" dirty="0" err="1"/>
              <a:t>misalnya</a:t>
            </a:r>
            <a:r>
              <a:rPr lang="en-US" sz="1600" dirty="0"/>
              <a:t> </a:t>
            </a:r>
            <a:r>
              <a:rPr lang="en-US" sz="1600" dirty="0" err="1"/>
              <a:t>pada</a:t>
            </a:r>
            <a:r>
              <a:rPr lang="en-US" sz="1600" dirty="0"/>
              <a:t> </a:t>
            </a:r>
            <a:r>
              <a:rPr lang="en-US" sz="1600" dirty="0" err="1"/>
              <a:t>bangunan</a:t>
            </a:r>
            <a:r>
              <a:rPr lang="en-US" sz="1600" dirty="0"/>
              <a:t> </a:t>
            </a:r>
            <a:r>
              <a:rPr lang="en-US" sz="1600" dirty="0" err="1"/>
              <a:t>hanggar</a:t>
            </a:r>
            <a:r>
              <a:rPr lang="en-US" sz="1600" dirty="0"/>
              <a:t> </a:t>
            </a:r>
            <a:r>
              <a:rPr lang="en-US" sz="1600" dirty="0" err="1"/>
              <a:t>peawat</a:t>
            </a:r>
            <a:r>
              <a:rPr lang="en-US" sz="1600" dirty="0"/>
              <a:t>, </a:t>
            </a:r>
            <a:r>
              <a:rPr lang="en-US" sz="1600" dirty="0" err="1"/>
              <a:t>travo</a:t>
            </a:r>
            <a:r>
              <a:rPr lang="en-US" sz="1600" dirty="0"/>
              <a:t> </a:t>
            </a:r>
            <a:r>
              <a:rPr lang="en-US" sz="1600" dirty="0" err="1"/>
              <a:t>listrik</a:t>
            </a:r>
            <a:r>
              <a:rPr lang="en-US" sz="1600" dirty="0"/>
              <a:t> </a:t>
            </a:r>
            <a:r>
              <a:rPr lang="en-US" sz="1600" dirty="0" err="1"/>
              <a:t>tegangan</a:t>
            </a:r>
            <a:r>
              <a:rPr lang="en-US" sz="1600" dirty="0"/>
              <a:t> </a:t>
            </a:r>
            <a:r>
              <a:rPr lang="en-US" sz="1600" dirty="0" err="1"/>
              <a:t>tinggi,Depo</a:t>
            </a:r>
            <a:r>
              <a:rPr lang="en-US" sz="1600" dirty="0"/>
              <a:t> LNG </a:t>
            </a:r>
            <a:r>
              <a:rPr lang="en-US" sz="1600" dirty="0" err="1"/>
              <a:t>dan</a:t>
            </a:r>
            <a:r>
              <a:rPr lang="en-US" sz="1600" dirty="0"/>
              <a:t> LPG, </a:t>
            </a:r>
            <a:r>
              <a:rPr lang="en-US" sz="1600" dirty="0" err="1"/>
              <a:t>dan</a:t>
            </a:r>
            <a:r>
              <a:rPr lang="en-US" sz="1600" dirty="0"/>
              <a:t> lain-lain.</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285750"/>
            <a:ext cx="8429625" cy="6248400"/>
          </a:xfrm>
          <a:prstGeom prst="rect">
            <a:avLst/>
          </a:prstGeom>
        </p:spPr>
        <p:txBody>
          <a:bodyPr>
            <a:spAutoFit/>
          </a:bodyPr>
          <a:lstStyle/>
          <a:p>
            <a:pPr>
              <a:defRPr/>
            </a:pPr>
            <a:r>
              <a:rPr lang="en-US" sz="1600" dirty="0" err="1"/>
              <a:t>Pemasangan</a:t>
            </a:r>
            <a:r>
              <a:rPr lang="en-US" sz="1600" dirty="0"/>
              <a:t> </a:t>
            </a:r>
            <a:r>
              <a:rPr lang="en-US" sz="1600" dirty="0" err="1"/>
              <a:t>sistem</a:t>
            </a:r>
            <a:r>
              <a:rPr lang="en-US" sz="1600" dirty="0"/>
              <a:t> </a:t>
            </a:r>
            <a:r>
              <a:rPr lang="en-US" sz="1600" dirty="0" err="1"/>
              <a:t>curah</a:t>
            </a:r>
            <a:r>
              <a:rPr lang="en-US" sz="1600" dirty="0"/>
              <a:t> </a:t>
            </a:r>
            <a:r>
              <a:rPr lang="en-US" sz="1600" dirty="0" err="1"/>
              <a:t>ini</a:t>
            </a:r>
            <a:r>
              <a:rPr lang="en-US" sz="1600" dirty="0"/>
              <a:t> </a:t>
            </a:r>
            <a:r>
              <a:rPr lang="en-US" sz="1600" dirty="0" err="1"/>
              <a:t>dapat</a:t>
            </a:r>
            <a:r>
              <a:rPr lang="en-US" sz="1600" dirty="0"/>
              <a:t> </a:t>
            </a:r>
            <a:r>
              <a:rPr lang="en-US" sz="1600" dirty="0" err="1"/>
              <a:t>dikombinasi</a:t>
            </a:r>
            <a:r>
              <a:rPr lang="en-US" sz="1600" dirty="0"/>
              <a:t> </a:t>
            </a:r>
            <a:r>
              <a:rPr lang="en-US" sz="1600" dirty="0" err="1"/>
              <a:t>antara</a:t>
            </a:r>
            <a:r>
              <a:rPr lang="en-US" sz="1600" dirty="0"/>
              <a:t> </a:t>
            </a:r>
            <a:r>
              <a:rPr lang="en-US" sz="1600" dirty="0" err="1"/>
              <a:t>sistem</a:t>
            </a:r>
            <a:r>
              <a:rPr lang="en-US" sz="1600" dirty="0"/>
              <a:t> </a:t>
            </a:r>
            <a:r>
              <a:rPr lang="en-US" sz="1600" dirty="0" err="1"/>
              <a:t>basah</a:t>
            </a:r>
            <a:r>
              <a:rPr lang="en-US" sz="1600" dirty="0"/>
              <a:t> </a:t>
            </a:r>
            <a:r>
              <a:rPr lang="en-US" sz="1600" dirty="0" err="1"/>
              <a:t>dan</a:t>
            </a:r>
            <a:r>
              <a:rPr lang="en-US" sz="1600" dirty="0"/>
              <a:t> </a:t>
            </a:r>
            <a:r>
              <a:rPr lang="en-US" sz="1600" dirty="0" err="1"/>
              <a:t>sistem</a:t>
            </a:r>
            <a:r>
              <a:rPr lang="en-US" sz="1600" dirty="0"/>
              <a:t> </a:t>
            </a:r>
            <a:r>
              <a:rPr lang="en-US" sz="1600" dirty="0" err="1"/>
              <a:t>kering</a:t>
            </a:r>
            <a:r>
              <a:rPr lang="en-US" sz="1600" dirty="0"/>
              <a:t>. </a:t>
            </a:r>
            <a:r>
              <a:rPr lang="en-US" sz="1600" dirty="0" err="1"/>
              <a:t>Selain</a:t>
            </a:r>
            <a:r>
              <a:rPr lang="en-US" sz="1600" dirty="0"/>
              <a:t> </a:t>
            </a:r>
            <a:r>
              <a:rPr lang="en-US" sz="1600" dirty="0" err="1"/>
              <a:t>itu</a:t>
            </a:r>
            <a:r>
              <a:rPr lang="en-US" sz="1600" dirty="0"/>
              <a:t> </a:t>
            </a:r>
            <a:r>
              <a:rPr lang="en-US" sz="1600" dirty="0" err="1"/>
              <a:t>dapat</a:t>
            </a:r>
            <a:r>
              <a:rPr lang="en-US" sz="1600" dirty="0"/>
              <a:t> </a:t>
            </a:r>
            <a:r>
              <a:rPr lang="en-US" sz="1600" dirty="0" err="1"/>
              <a:t>dibuat</a:t>
            </a:r>
            <a:r>
              <a:rPr lang="en-US" sz="1600" dirty="0"/>
              <a:t> </a:t>
            </a:r>
            <a:r>
              <a:rPr lang="en-US" sz="1600" dirty="0" err="1"/>
              <a:t>juga</a:t>
            </a:r>
            <a:r>
              <a:rPr lang="en-US" sz="1600" dirty="0"/>
              <a:t> </a:t>
            </a:r>
            <a:r>
              <a:rPr lang="en-US" sz="1600" dirty="0" err="1"/>
              <a:t>variasi</a:t>
            </a:r>
            <a:r>
              <a:rPr lang="en-US" sz="1600" dirty="0"/>
              <a:t> yang </a:t>
            </a:r>
            <a:r>
              <a:rPr lang="en-US" sz="1600" dirty="0" err="1"/>
              <a:t>didesain</a:t>
            </a:r>
            <a:r>
              <a:rPr lang="en-US" sz="1600" dirty="0"/>
              <a:t> </a:t>
            </a:r>
            <a:r>
              <a:rPr lang="en-US" sz="1600" dirty="0" err="1"/>
              <a:t>sebagian</a:t>
            </a:r>
            <a:r>
              <a:rPr lang="en-US" sz="1600" dirty="0"/>
              <a:t> </a:t>
            </a:r>
            <a:r>
              <a:rPr lang="en-US" sz="1600" dirty="0" err="1"/>
              <a:t>daerah</a:t>
            </a:r>
            <a:r>
              <a:rPr lang="en-US" sz="1600" dirty="0"/>
              <a:t> </a:t>
            </a:r>
            <a:r>
              <a:rPr lang="en-US" sz="1600" dirty="0" err="1"/>
              <a:t>menggunakan</a:t>
            </a:r>
            <a:r>
              <a:rPr lang="en-US" sz="1600" dirty="0"/>
              <a:t> sprinkler </a:t>
            </a:r>
            <a:r>
              <a:rPr lang="en-US" sz="1600" dirty="0" err="1"/>
              <a:t>terbuka</a:t>
            </a:r>
            <a:r>
              <a:rPr lang="en-US" sz="1600" dirty="0"/>
              <a:t> </a:t>
            </a:r>
            <a:r>
              <a:rPr lang="en-US" sz="1600" dirty="0" err="1"/>
              <a:t>dan</a:t>
            </a:r>
            <a:r>
              <a:rPr lang="en-US" sz="1600" dirty="0"/>
              <a:t> </a:t>
            </a:r>
            <a:r>
              <a:rPr lang="en-US" sz="1600" dirty="0" err="1"/>
              <a:t>sebagian</a:t>
            </a:r>
            <a:r>
              <a:rPr lang="en-US" sz="1600" dirty="0"/>
              <a:t> yang lain </a:t>
            </a:r>
            <a:r>
              <a:rPr lang="en-US" sz="1600" dirty="0" err="1"/>
              <a:t>menggunakan</a:t>
            </a:r>
            <a:r>
              <a:rPr lang="en-US" sz="1600" dirty="0"/>
              <a:t> sprinkler </a:t>
            </a:r>
            <a:r>
              <a:rPr lang="en-US" sz="1600" dirty="0" err="1"/>
              <a:t>tertutup</a:t>
            </a:r>
            <a:r>
              <a:rPr lang="en-US" sz="1600" dirty="0"/>
              <a:t>.</a:t>
            </a:r>
          </a:p>
          <a:p>
            <a:pPr>
              <a:defRPr/>
            </a:pPr>
            <a:endParaRPr lang="en-US" sz="1600" dirty="0"/>
          </a:p>
          <a:p>
            <a:pPr>
              <a:defRPr/>
            </a:pPr>
            <a:r>
              <a:rPr lang="en-US" sz="1600" b="1" i="1" u="sng" dirty="0"/>
              <a:t>Cara </a:t>
            </a:r>
            <a:r>
              <a:rPr lang="en-US" sz="1600" b="1" i="1" u="sng" dirty="0" err="1"/>
              <a:t>Kerja</a:t>
            </a:r>
            <a:r>
              <a:rPr lang="en-US" sz="1600" b="1" i="1" u="sng" dirty="0"/>
              <a:t> </a:t>
            </a:r>
            <a:r>
              <a:rPr lang="en-US" sz="1600" b="1" i="1" u="sng" dirty="0" err="1"/>
              <a:t>Sistem</a:t>
            </a:r>
            <a:r>
              <a:rPr lang="en-US" sz="1600" b="1" i="1" u="sng" dirty="0"/>
              <a:t> :</a:t>
            </a:r>
          </a:p>
          <a:p>
            <a:pPr algn="just">
              <a:defRPr/>
            </a:pPr>
            <a:r>
              <a:rPr lang="en-US" sz="1600" dirty="0" err="1"/>
              <a:t>Sistem</a:t>
            </a:r>
            <a:r>
              <a:rPr lang="en-US" sz="1600" dirty="0"/>
              <a:t> sprinkler </a:t>
            </a:r>
            <a:r>
              <a:rPr lang="en-US" sz="1600" dirty="0" err="1"/>
              <a:t>ini</a:t>
            </a:r>
            <a:r>
              <a:rPr lang="en-US" sz="1600" dirty="0"/>
              <a:t> </a:t>
            </a:r>
            <a:r>
              <a:rPr lang="en-US" sz="1600" dirty="0" err="1"/>
              <a:t>dikombinasikan</a:t>
            </a:r>
            <a:r>
              <a:rPr lang="en-US" sz="1600" dirty="0"/>
              <a:t> </a:t>
            </a:r>
            <a:r>
              <a:rPr lang="en-US" sz="1600" dirty="0" err="1"/>
              <a:t>dengan</a:t>
            </a:r>
            <a:r>
              <a:rPr lang="en-US" sz="1600" dirty="0"/>
              <a:t> </a:t>
            </a:r>
            <a:r>
              <a:rPr lang="en-US" sz="1600" dirty="0" err="1"/>
              <a:t>sistem</a:t>
            </a:r>
            <a:r>
              <a:rPr lang="en-US" sz="1600" dirty="0"/>
              <a:t> alarm </a:t>
            </a:r>
            <a:r>
              <a:rPr lang="en-US" sz="1600" dirty="0" err="1"/>
              <a:t>terpisah</a:t>
            </a:r>
            <a:r>
              <a:rPr lang="en-US" sz="1600" dirty="0"/>
              <a:t> yang </a:t>
            </a:r>
            <a:r>
              <a:rPr lang="en-US" sz="1600" dirty="0" err="1"/>
              <a:t>berfungsi</a:t>
            </a:r>
            <a:r>
              <a:rPr lang="en-US" sz="1600" dirty="0"/>
              <a:t> </a:t>
            </a:r>
            <a:r>
              <a:rPr lang="en-US" sz="1600" dirty="0" err="1"/>
              <a:t>mengaktifkan</a:t>
            </a:r>
            <a:r>
              <a:rPr lang="en-US" sz="1600" dirty="0"/>
              <a:t> </a:t>
            </a:r>
            <a:r>
              <a:rPr lang="en-US" sz="1600" dirty="0" err="1"/>
              <a:t>katup</a:t>
            </a:r>
            <a:r>
              <a:rPr lang="en-US" sz="1600" dirty="0"/>
              <a:t> </a:t>
            </a:r>
            <a:r>
              <a:rPr lang="en-US" sz="1600" dirty="0" err="1"/>
              <a:t>curah</a:t>
            </a:r>
            <a:r>
              <a:rPr lang="en-US" sz="1600" dirty="0"/>
              <a:t> (Deluge Valve). </a:t>
            </a:r>
            <a:r>
              <a:rPr lang="en-US" sz="1600" dirty="0" err="1"/>
              <a:t>Setelah</a:t>
            </a:r>
            <a:r>
              <a:rPr lang="en-US" sz="1600" dirty="0"/>
              <a:t> </a:t>
            </a:r>
            <a:r>
              <a:rPr lang="en-US" sz="1600" dirty="0" err="1"/>
              <a:t>katup</a:t>
            </a:r>
            <a:r>
              <a:rPr lang="en-US" sz="1600" dirty="0"/>
              <a:t> </a:t>
            </a:r>
            <a:r>
              <a:rPr lang="en-US" sz="1600" dirty="0" err="1"/>
              <a:t>terbuka</a:t>
            </a:r>
            <a:r>
              <a:rPr lang="en-US" sz="1600" dirty="0"/>
              <a:t>, air </a:t>
            </a:r>
            <a:r>
              <a:rPr lang="en-US" sz="1600" dirty="0" err="1"/>
              <a:t>bertekanan</a:t>
            </a:r>
            <a:r>
              <a:rPr lang="en-US" sz="1600" dirty="0"/>
              <a:t> </a:t>
            </a:r>
            <a:r>
              <a:rPr lang="en-US" sz="1600" dirty="0" err="1"/>
              <a:t>mengalir</a:t>
            </a:r>
            <a:r>
              <a:rPr lang="en-US" sz="1600" dirty="0"/>
              <a:t> </a:t>
            </a:r>
            <a:r>
              <a:rPr lang="en-US" sz="1600" dirty="0" err="1"/>
              <a:t>melalui</a:t>
            </a:r>
            <a:r>
              <a:rPr lang="en-US" sz="1600" dirty="0"/>
              <a:t> </a:t>
            </a:r>
            <a:r>
              <a:rPr lang="en-US" sz="1600" dirty="0" err="1"/>
              <a:t>kepala</a:t>
            </a:r>
            <a:r>
              <a:rPr lang="en-US" sz="1600" dirty="0"/>
              <a:t> sprinkler </a:t>
            </a:r>
            <a:r>
              <a:rPr lang="en-US" sz="1600" dirty="0" err="1"/>
              <a:t>dan</a:t>
            </a:r>
            <a:r>
              <a:rPr lang="en-US" sz="1600" dirty="0"/>
              <a:t> </a:t>
            </a:r>
            <a:r>
              <a:rPr lang="en-US" sz="1600" dirty="0" err="1"/>
              <a:t>menghidupkan</a:t>
            </a:r>
            <a:r>
              <a:rPr lang="en-US" sz="1600" dirty="0"/>
              <a:t> </a:t>
            </a:r>
            <a:r>
              <a:rPr lang="en-US" sz="1600" dirty="0" err="1"/>
              <a:t>pompa</a:t>
            </a:r>
            <a:r>
              <a:rPr lang="en-US" sz="1600" dirty="0"/>
              <a:t> </a:t>
            </a:r>
            <a:r>
              <a:rPr lang="en-US" sz="1600" dirty="0" err="1"/>
              <a:t>kebakaran</a:t>
            </a:r>
            <a:r>
              <a:rPr lang="en-US" sz="1600" dirty="0"/>
              <a:t>.</a:t>
            </a:r>
          </a:p>
          <a:p>
            <a:pPr algn="just">
              <a:defRPr/>
            </a:pPr>
            <a:endParaRPr lang="en-US" sz="1600" dirty="0"/>
          </a:p>
          <a:p>
            <a:pPr algn="just">
              <a:defRPr/>
            </a:pPr>
            <a:r>
              <a:rPr lang="en-US" sz="1600" dirty="0" err="1"/>
              <a:t>Selain</a:t>
            </a:r>
            <a:r>
              <a:rPr lang="en-US" sz="1600" dirty="0"/>
              <a:t> </a:t>
            </a:r>
            <a:r>
              <a:rPr lang="en-US" sz="1600" dirty="0" err="1"/>
              <a:t>dapat</a:t>
            </a:r>
            <a:r>
              <a:rPr lang="en-US" sz="1600" dirty="0"/>
              <a:t> </a:t>
            </a:r>
            <a:r>
              <a:rPr lang="en-US" sz="1600" dirty="0" err="1"/>
              <a:t>diaktifkan</a:t>
            </a:r>
            <a:r>
              <a:rPr lang="en-US" sz="1600" dirty="0"/>
              <a:t> </a:t>
            </a:r>
            <a:r>
              <a:rPr lang="en-US" sz="1600" dirty="0" err="1"/>
              <a:t>secara</a:t>
            </a:r>
            <a:r>
              <a:rPr lang="en-US" sz="1600" dirty="0"/>
              <a:t> </a:t>
            </a:r>
            <a:r>
              <a:rPr lang="en-US" sz="1600" dirty="0" err="1"/>
              <a:t>elektrik</a:t>
            </a:r>
            <a:r>
              <a:rPr lang="en-US" sz="1600" dirty="0"/>
              <a:t> </a:t>
            </a:r>
            <a:r>
              <a:rPr lang="en-US" sz="1600" dirty="0" err="1"/>
              <a:t>dengan</a:t>
            </a:r>
            <a:r>
              <a:rPr lang="en-US" sz="1600" dirty="0"/>
              <a:t> </a:t>
            </a:r>
            <a:r>
              <a:rPr lang="en-US" sz="1600" dirty="0" err="1"/>
              <a:t>sistem</a:t>
            </a:r>
            <a:r>
              <a:rPr lang="en-US" sz="1600" dirty="0"/>
              <a:t> alarm, </a:t>
            </a:r>
            <a:r>
              <a:rPr lang="en-US" sz="1600" dirty="0" err="1"/>
              <a:t>katup</a:t>
            </a:r>
            <a:r>
              <a:rPr lang="en-US" sz="1600" dirty="0"/>
              <a:t> </a:t>
            </a:r>
            <a:r>
              <a:rPr lang="en-US" sz="1600" dirty="0" err="1"/>
              <a:t>curah</a:t>
            </a:r>
            <a:r>
              <a:rPr lang="en-US" sz="1600" dirty="0"/>
              <a:t> </a:t>
            </a:r>
            <a:r>
              <a:rPr lang="en-US" sz="1600" dirty="0" err="1"/>
              <a:t>dapat</a:t>
            </a:r>
            <a:r>
              <a:rPr lang="en-US" sz="1600" dirty="0"/>
              <a:t> </a:t>
            </a:r>
            <a:r>
              <a:rPr lang="en-US" sz="1600" dirty="0" err="1"/>
              <a:t>juga</a:t>
            </a:r>
            <a:r>
              <a:rPr lang="en-US" sz="1600" dirty="0"/>
              <a:t> </a:t>
            </a:r>
            <a:r>
              <a:rPr lang="en-US" sz="1600" dirty="0" err="1"/>
              <a:t>diaktifkan</a:t>
            </a:r>
            <a:r>
              <a:rPr lang="en-US" sz="1600" dirty="0"/>
              <a:t> </a:t>
            </a:r>
            <a:r>
              <a:rPr lang="en-US" sz="1600" dirty="0" err="1"/>
              <a:t>secara</a:t>
            </a:r>
            <a:r>
              <a:rPr lang="en-US" sz="1600" dirty="0"/>
              <a:t> </a:t>
            </a:r>
            <a:r>
              <a:rPr lang="en-US" sz="1600" dirty="0" err="1"/>
              <a:t>pneumatik</a:t>
            </a:r>
            <a:r>
              <a:rPr lang="en-US" sz="1600" dirty="0"/>
              <a:t> </a:t>
            </a:r>
            <a:r>
              <a:rPr lang="en-US" sz="1600" dirty="0" err="1"/>
              <a:t>maupun</a:t>
            </a:r>
            <a:r>
              <a:rPr lang="en-US" sz="1600" dirty="0"/>
              <a:t> </a:t>
            </a:r>
            <a:r>
              <a:rPr lang="en-US" sz="1600" dirty="0" err="1"/>
              <a:t>hidrolik</a:t>
            </a:r>
            <a:endParaRPr lang="en-US" sz="1600" dirty="0"/>
          </a:p>
          <a:p>
            <a:pPr algn="just">
              <a:defRPr/>
            </a:pPr>
            <a:endParaRPr lang="en-US" sz="1600" dirty="0"/>
          </a:p>
          <a:p>
            <a:pPr algn="just">
              <a:defRPr/>
            </a:pPr>
            <a:endParaRPr lang="en-US" sz="1600" dirty="0"/>
          </a:p>
          <a:p>
            <a:pPr algn="just">
              <a:defRPr/>
            </a:pPr>
            <a:r>
              <a:rPr lang="en-US" sz="1600" b="1" dirty="0"/>
              <a:t>3. KOMPONEN POKOK SISTEM SPRINKLER SISTEM BASAH (WET PIPE SISTEM)</a:t>
            </a:r>
          </a:p>
          <a:p>
            <a:pPr algn="just">
              <a:defRPr/>
            </a:pPr>
            <a:endParaRPr lang="en-US" sz="1600" b="1" dirty="0"/>
          </a:p>
          <a:p>
            <a:pPr marL="182563" indent="-182563" algn="just">
              <a:defRPr/>
            </a:pPr>
            <a:r>
              <a:rPr lang="en-US" sz="1600" b="1" dirty="0"/>
              <a:t>	</a:t>
            </a:r>
            <a:r>
              <a:rPr lang="en-US" sz="1600" dirty="0"/>
              <a:t>A. PERSEDIAAN AIR</a:t>
            </a:r>
          </a:p>
          <a:p>
            <a:pPr marL="441325" indent="-182563" algn="just">
              <a:defRPr/>
            </a:pPr>
            <a:r>
              <a:rPr lang="en-US" sz="1600" dirty="0"/>
              <a:t>	</a:t>
            </a:r>
            <a:r>
              <a:rPr lang="en-US" sz="1600" dirty="0" err="1"/>
              <a:t>Sumber</a:t>
            </a:r>
            <a:r>
              <a:rPr lang="en-US" sz="1600" dirty="0"/>
              <a:t> air </a:t>
            </a:r>
            <a:r>
              <a:rPr lang="en-US" sz="1600" dirty="0" err="1"/>
              <a:t>untuk</a:t>
            </a:r>
            <a:r>
              <a:rPr lang="en-US" sz="1600" dirty="0"/>
              <a:t> </a:t>
            </a:r>
            <a:r>
              <a:rPr lang="en-US" sz="1600" dirty="0" err="1"/>
              <a:t>menyediakan</a:t>
            </a:r>
            <a:r>
              <a:rPr lang="en-US" sz="1600" dirty="0"/>
              <a:t> </a:t>
            </a:r>
            <a:r>
              <a:rPr lang="en-US" sz="1600" dirty="0" err="1"/>
              <a:t>pasokan</a:t>
            </a:r>
            <a:r>
              <a:rPr lang="en-US" sz="1600" dirty="0"/>
              <a:t> air </a:t>
            </a:r>
            <a:r>
              <a:rPr lang="en-US" sz="1600" dirty="0" err="1"/>
              <a:t>bagi</a:t>
            </a:r>
            <a:r>
              <a:rPr lang="en-US" sz="1600" dirty="0"/>
              <a:t> </a:t>
            </a:r>
            <a:r>
              <a:rPr lang="en-US" sz="1600" dirty="0" err="1"/>
              <a:t>kebutuhan</a:t>
            </a:r>
            <a:r>
              <a:rPr lang="en-US" sz="1600" dirty="0"/>
              <a:t> </a:t>
            </a:r>
            <a:r>
              <a:rPr lang="en-US" sz="1600" dirty="0" err="1"/>
              <a:t>sistem</a:t>
            </a:r>
            <a:r>
              <a:rPr lang="en-US" sz="1600" dirty="0"/>
              <a:t> sprinkler </a:t>
            </a:r>
            <a:r>
              <a:rPr lang="en-US" sz="1600" dirty="0" err="1"/>
              <a:t>dapat</a:t>
            </a:r>
            <a:r>
              <a:rPr lang="en-US" sz="1600" dirty="0"/>
              <a:t> </a:t>
            </a:r>
            <a:r>
              <a:rPr lang="en-US" sz="1600" dirty="0" err="1"/>
              <a:t>berasal</a:t>
            </a:r>
            <a:r>
              <a:rPr lang="en-US" sz="1600" dirty="0"/>
              <a:t> </a:t>
            </a:r>
            <a:r>
              <a:rPr lang="en-US" sz="1600" dirty="0" err="1"/>
              <a:t>dari</a:t>
            </a:r>
            <a:r>
              <a:rPr lang="en-US" sz="1600" dirty="0"/>
              <a:t> PDAM, </a:t>
            </a:r>
            <a:r>
              <a:rPr lang="en-US" sz="1600" dirty="0" err="1"/>
              <a:t>sumur</a:t>
            </a:r>
            <a:r>
              <a:rPr lang="en-US" sz="1600" dirty="0"/>
              <a:t> </a:t>
            </a:r>
            <a:r>
              <a:rPr lang="en-US" sz="1600" dirty="0" err="1"/>
              <a:t>dalam</a:t>
            </a:r>
            <a:r>
              <a:rPr lang="en-US" sz="1600" dirty="0"/>
              <a:t> (</a:t>
            </a:r>
            <a:r>
              <a:rPr lang="en-US" sz="1600" dirty="0" err="1"/>
              <a:t>artesis</a:t>
            </a:r>
            <a:r>
              <a:rPr lang="en-US" sz="1600" dirty="0"/>
              <a:t>) </a:t>
            </a:r>
            <a:r>
              <a:rPr lang="en-US" sz="1600" dirty="0" err="1"/>
              <a:t>atau</a:t>
            </a:r>
            <a:r>
              <a:rPr lang="en-US" sz="1600" dirty="0"/>
              <a:t> </a:t>
            </a:r>
            <a:r>
              <a:rPr lang="en-US" sz="1600" dirty="0" err="1"/>
              <a:t>kedua-duanya</a:t>
            </a:r>
            <a:r>
              <a:rPr lang="en-US" sz="1600" dirty="0"/>
              <a:t>.</a:t>
            </a:r>
          </a:p>
          <a:p>
            <a:pPr marL="441325" indent="-182563" algn="just">
              <a:defRPr/>
            </a:pPr>
            <a:r>
              <a:rPr lang="en-US" sz="1600" dirty="0"/>
              <a:t>	</a:t>
            </a:r>
          </a:p>
          <a:p>
            <a:pPr marL="441325" indent="-182563" algn="just">
              <a:defRPr/>
            </a:pPr>
            <a:r>
              <a:rPr lang="en-US" sz="1600" dirty="0"/>
              <a:t>	</a:t>
            </a:r>
            <a:r>
              <a:rPr lang="en-US" sz="1600" dirty="0" err="1"/>
              <a:t>Sedangkan</a:t>
            </a:r>
            <a:r>
              <a:rPr lang="en-US" sz="1600" dirty="0"/>
              <a:t> </a:t>
            </a:r>
            <a:r>
              <a:rPr lang="en-US" sz="1600" dirty="0" err="1"/>
              <a:t>untuk</a:t>
            </a:r>
            <a:r>
              <a:rPr lang="en-US" sz="1600" dirty="0"/>
              <a:t> </a:t>
            </a:r>
            <a:r>
              <a:rPr lang="en-US" sz="1600" dirty="0" err="1"/>
              <a:t>cara</a:t>
            </a:r>
            <a:r>
              <a:rPr lang="en-US" sz="1600" dirty="0"/>
              <a:t> </a:t>
            </a:r>
            <a:r>
              <a:rPr lang="en-US" sz="1600" dirty="0" err="1"/>
              <a:t>memasok</a:t>
            </a:r>
            <a:r>
              <a:rPr lang="en-US" sz="1600" dirty="0"/>
              <a:t> air </a:t>
            </a:r>
            <a:r>
              <a:rPr lang="en-US" sz="1600" dirty="0" err="1"/>
              <a:t>ke</a:t>
            </a:r>
            <a:r>
              <a:rPr lang="en-US" sz="1600" dirty="0"/>
              <a:t> </a:t>
            </a:r>
            <a:r>
              <a:rPr lang="en-US" sz="1600" dirty="0" err="1"/>
              <a:t>sistem</a:t>
            </a:r>
            <a:r>
              <a:rPr lang="en-US" sz="1600" dirty="0"/>
              <a:t> sprinkler </a:t>
            </a:r>
            <a:r>
              <a:rPr lang="en-US" sz="1600" dirty="0" err="1"/>
              <a:t>ada</a:t>
            </a:r>
            <a:r>
              <a:rPr lang="en-US" sz="1600" dirty="0"/>
              <a:t> 4 </a:t>
            </a:r>
            <a:r>
              <a:rPr lang="en-US" sz="1600" dirty="0" err="1"/>
              <a:t>cara</a:t>
            </a:r>
            <a:r>
              <a:rPr lang="en-US" sz="1600" dirty="0"/>
              <a:t>, </a:t>
            </a:r>
            <a:r>
              <a:rPr lang="en-US" sz="1600" dirty="0" err="1"/>
              <a:t>yaitu</a:t>
            </a:r>
            <a:r>
              <a:rPr lang="en-US" sz="1600" dirty="0"/>
              <a:t> </a:t>
            </a:r>
            <a:r>
              <a:rPr lang="en-US" sz="1600" dirty="0" err="1"/>
              <a:t>dapat</a:t>
            </a:r>
            <a:r>
              <a:rPr lang="en-US" sz="1600" dirty="0"/>
              <a:t> </a:t>
            </a:r>
            <a:r>
              <a:rPr lang="en-US" sz="1600" dirty="0" err="1"/>
              <a:t>berupa</a:t>
            </a:r>
            <a:r>
              <a:rPr lang="en-US" sz="1600" dirty="0"/>
              <a:t> </a:t>
            </a:r>
            <a:r>
              <a:rPr lang="en-US" sz="1600" dirty="0" err="1"/>
              <a:t>langsung</a:t>
            </a:r>
            <a:r>
              <a:rPr lang="en-US" sz="1600" dirty="0"/>
              <a:t> </a:t>
            </a:r>
            <a:r>
              <a:rPr lang="en-US" sz="1600" dirty="0" err="1"/>
              <a:t>dari</a:t>
            </a:r>
            <a:r>
              <a:rPr lang="en-US" sz="1600" dirty="0"/>
              <a:t> </a:t>
            </a:r>
            <a:r>
              <a:rPr lang="en-US" sz="1600" dirty="0" err="1"/>
              <a:t>jaringan</a:t>
            </a:r>
            <a:r>
              <a:rPr lang="en-US" sz="1600" dirty="0"/>
              <a:t> air </a:t>
            </a:r>
            <a:r>
              <a:rPr lang="en-US" sz="1600" dirty="0" err="1"/>
              <a:t>kota</a:t>
            </a:r>
            <a:r>
              <a:rPr lang="en-US" sz="1600" dirty="0"/>
              <a:t> </a:t>
            </a:r>
            <a:r>
              <a:rPr lang="en-US" sz="1600" b="1" dirty="0"/>
              <a:t>(Connection to Water Work </a:t>
            </a:r>
            <a:r>
              <a:rPr lang="en-US" sz="1600" b="1" dirty="0" err="1"/>
              <a:t>Systam</a:t>
            </a:r>
            <a:r>
              <a:rPr lang="en-US" sz="1600" b="1" dirty="0"/>
              <a:t> ), </a:t>
            </a:r>
            <a:r>
              <a:rPr lang="en-US" sz="1600" b="1" dirty="0" err="1"/>
              <a:t>Pompa</a:t>
            </a:r>
            <a:r>
              <a:rPr lang="en-US" sz="1600" b="1" dirty="0"/>
              <a:t> </a:t>
            </a:r>
            <a:r>
              <a:rPr lang="en-US" sz="1600" b="1" dirty="0" err="1"/>
              <a:t>kebakaran</a:t>
            </a:r>
            <a:r>
              <a:rPr lang="en-US" sz="1600" b="1" dirty="0"/>
              <a:t> (Fire Pump) </a:t>
            </a:r>
            <a:r>
              <a:rPr lang="en-US" sz="1600" b="1" dirty="0" err="1"/>
              <a:t>dengan</a:t>
            </a:r>
            <a:r>
              <a:rPr lang="en-US" sz="1600" b="1" dirty="0"/>
              <a:t> reservoir </a:t>
            </a:r>
            <a:r>
              <a:rPr lang="en-US" sz="1600" b="1" dirty="0" err="1"/>
              <a:t>bawah</a:t>
            </a:r>
            <a:r>
              <a:rPr lang="en-US" sz="1600" b="1" dirty="0"/>
              <a:t> </a:t>
            </a:r>
            <a:r>
              <a:rPr lang="en-US" sz="1600" b="1" dirty="0" err="1"/>
              <a:t>tanah</a:t>
            </a:r>
            <a:r>
              <a:rPr lang="en-US" sz="1600" b="1" dirty="0"/>
              <a:t> (Ground tank), </a:t>
            </a:r>
            <a:r>
              <a:rPr lang="en-US" sz="1600" b="1" dirty="0" err="1"/>
              <a:t>Tangki</a:t>
            </a:r>
            <a:r>
              <a:rPr lang="en-US" sz="1600" b="1" dirty="0"/>
              <a:t> </a:t>
            </a:r>
            <a:r>
              <a:rPr lang="en-US" sz="1600" b="1" dirty="0" err="1"/>
              <a:t>bertekanan</a:t>
            </a:r>
            <a:r>
              <a:rPr lang="en-US" sz="1600" b="1" dirty="0"/>
              <a:t> (Pressure tank)</a:t>
            </a:r>
            <a:r>
              <a:rPr lang="en-US" sz="1600" dirty="0"/>
              <a:t> </a:t>
            </a:r>
            <a:r>
              <a:rPr lang="en-US" sz="1600" dirty="0" err="1"/>
              <a:t>dan</a:t>
            </a:r>
            <a:r>
              <a:rPr lang="en-US" sz="1600" dirty="0"/>
              <a:t> reservoir </a:t>
            </a:r>
            <a:r>
              <a:rPr lang="en-US" sz="1600" b="1" dirty="0"/>
              <a:t>(gravity tank)</a:t>
            </a:r>
            <a:r>
              <a:rPr lang="en-US" sz="1600" dirty="0"/>
              <a:t>.</a:t>
            </a:r>
          </a:p>
          <a:p>
            <a:pPr marL="441325" indent="-182563" algn="just">
              <a:defRPr/>
            </a:pPr>
            <a:endParaRPr lang="en-US" sz="1600" b="1" dirty="0"/>
          </a:p>
          <a:p>
            <a:pPr marL="441325" indent="-182563" algn="just">
              <a:defRPr/>
            </a:pPr>
            <a:r>
              <a:rPr lang="en-US" sz="1600" b="1" dirty="0"/>
              <a:t>	</a:t>
            </a:r>
            <a:r>
              <a:rPr lang="en-US" sz="1600" dirty="0" err="1"/>
              <a:t>Untuk</a:t>
            </a:r>
            <a:r>
              <a:rPr lang="en-US" sz="1600" dirty="0"/>
              <a:t> </a:t>
            </a:r>
            <a:r>
              <a:rPr lang="en-US" sz="1600" dirty="0" err="1"/>
              <a:t>jelasnya</a:t>
            </a:r>
            <a:r>
              <a:rPr lang="en-US" sz="1600" dirty="0"/>
              <a:t> </a:t>
            </a:r>
            <a:r>
              <a:rPr lang="en-US" sz="1600" dirty="0" err="1"/>
              <a:t>tentang</a:t>
            </a:r>
            <a:r>
              <a:rPr lang="en-US" sz="1600" dirty="0"/>
              <a:t> </a:t>
            </a:r>
            <a:r>
              <a:rPr lang="en-US" sz="1600" dirty="0" err="1"/>
              <a:t>persediaan</a:t>
            </a:r>
            <a:r>
              <a:rPr lang="en-US" sz="1600" dirty="0"/>
              <a:t> air </a:t>
            </a:r>
            <a:r>
              <a:rPr lang="en-US" sz="1600" dirty="0" err="1"/>
              <a:t>akan</a:t>
            </a:r>
            <a:r>
              <a:rPr lang="en-US" sz="1600" dirty="0"/>
              <a:t> </a:t>
            </a:r>
            <a:r>
              <a:rPr lang="en-US" sz="1600" dirty="0" err="1"/>
              <a:t>dibahas</a:t>
            </a:r>
            <a:r>
              <a:rPr lang="en-US" sz="1600" dirty="0"/>
              <a:t> </a:t>
            </a:r>
            <a:r>
              <a:rPr lang="en-US" sz="1600" dirty="0" err="1"/>
              <a:t>kemudian</a:t>
            </a:r>
            <a:r>
              <a:rPr lang="en-US" sz="1600" dirty="0"/>
              <a:t>.</a:t>
            </a:r>
            <a:endParaRPr lang="en-US" sz="1600" b="1" dirty="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285750"/>
            <a:ext cx="8643938" cy="6740525"/>
          </a:xfrm>
          <a:prstGeom prst="rect">
            <a:avLst/>
          </a:prstGeom>
        </p:spPr>
        <p:txBody>
          <a:bodyPr>
            <a:spAutoFit/>
          </a:bodyPr>
          <a:lstStyle/>
          <a:p>
            <a:pPr>
              <a:defRPr/>
            </a:pPr>
            <a:r>
              <a:rPr lang="en-US" sz="1600" b="1" dirty="0"/>
              <a:t>B. POMPA KEBAKARAN</a:t>
            </a:r>
          </a:p>
          <a:p>
            <a:pPr marL="274638" indent="-274638">
              <a:defRPr/>
            </a:pPr>
            <a:r>
              <a:rPr lang="en-US" sz="1600" dirty="0"/>
              <a:t>	</a:t>
            </a:r>
          </a:p>
          <a:p>
            <a:pPr marL="274638" indent="-274638" algn="just">
              <a:defRPr/>
            </a:pPr>
            <a:r>
              <a:rPr lang="en-US" sz="1600" dirty="0"/>
              <a:t>	</a:t>
            </a:r>
            <a:r>
              <a:rPr lang="en-US" sz="1600" dirty="0" err="1"/>
              <a:t>Pompa-pompa</a:t>
            </a:r>
            <a:r>
              <a:rPr lang="en-US" sz="1600" dirty="0"/>
              <a:t> yang </a:t>
            </a:r>
            <a:r>
              <a:rPr lang="en-US" sz="1600" dirty="0" err="1"/>
              <a:t>terpasang</a:t>
            </a:r>
            <a:r>
              <a:rPr lang="en-US" sz="1600" dirty="0"/>
              <a:t> </a:t>
            </a:r>
            <a:r>
              <a:rPr lang="en-US" sz="1600" dirty="0" err="1"/>
              <a:t>pada</a:t>
            </a:r>
            <a:r>
              <a:rPr lang="en-US" sz="1600" dirty="0"/>
              <a:t> </a:t>
            </a:r>
            <a:r>
              <a:rPr lang="en-US" sz="1600" dirty="0" err="1"/>
              <a:t>sistem</a:t>
            </a:r>
            <a:r>
              <a:rPr lang="en-US" sz="1600" dirty="0"/>
              <a:t> </a:t>
            </a:r>
            <a:r>
              <a:rPr lang="en-US" sz="1600" dirty="0" err="1"/>
              <a:t>pemercik</a:t>
            </a:r>
            <a:r>
              <a:rPr lang="en-US" sz="1600" dirty="0"/>
              <a:t> (sprinkler) </a:t>
            </a:r>
            <a:r>
              <a:rPr lang="en-US" sz="1600" dirty="0" err="1"/>
              <a:t>merupakan</a:t>
            </a:r>
            <a:r>
              <a:rPr lang="en-US" sz="1600" dirty="0"/>
              <a:t> </a:t>
            </a:r>
            <a:r>
              <a:rPr lang="en-US" sz="1600" dirty="0" err="1"/>
              <a:t>perangkat</a:t>
            </a:r>
            <a:r>
              <a:rPr lang="en-US" sz="1600" dirty="0"/>
              <a:t> </a:t>
            </a:r>
            <a:r>
              <a:rPr lang="en-US" sz="1600" dirty="0" err="1"/>
              <a:t>alat</a:t>
            </a:r>
            <a:r>
              <a:rPr lang="en-US" sz="1600" dirty="0"/>
              <a:t> yang </a:t>
            </a:r>
            <a:r>
              <a:rPr lang="en-US" sz="1600" dirty="0" err="1"/>
              <a:t>berfungsi</a:t>
            </a:r>
            <a:r>
              <a:rPr lang="en-US" sz="1600" dirty="0"/>
              <a:t> </a:t>
            </a:r>
            <a:r>
              <a:rPr lang="en-US" sz="1600" dirty="0" err="1"/>
              <a:t>untuk</a:t>
            </a:r>
            <a:r>
              <a:rPr lang="en-US" sz="1600" dirty="0"/>
              <a:t> </a:t>
            </a:r>
            <a:r>
              <a:rPr lang="en-US" sz="1600" dirty="0" err="1"/>
              <a:t>memindahkan</a:t>
            </a:r>
            <a:r>
              <a:rPr lang="en-US" sz="1600" dirty="0"/>
              <a:t> air </a:t>
            </a:r>
            <a:r>
              <a:rPr lang="en-US" sz="1600" dirty="0" err="1"/>
              <a:t>dari</a:t>
            </a:r>
            <a:r>
              <a:rPr lang="en-US" sz="1600" dirty="0"/>
              <a:t> </a:t>
            </a:r>
            <a:r>
              <a:rPr lang="en-US" sz="1600" dirty="0" err="1"/>
              <a:t>bak</a:t>
            </a:r>
            <a:r>
              <a:rPr lang="en-US" sz="1600" dirty="0"/>
              <a:t> </a:t>
            </a:r>
            <a:r>
              <a:rPr lang="en-US" sz="1600" dirty="0" err="1"/>
              <a:t>penampungan</a:t>
            </a:r>
            <a:r>
              <a:rPr lang="en-US" sz="1600" dirty="0"/>
              <a:t> (reservoir) </a:t>
            </a:r>
            <a:r>
              <a:rPr lang="en-US" sz="1600" dirty="0" err="1"/>
              <a:t>ke</a:t>
            </a:r>
            <a:r>
              <a:rPr lang="en-US" sz="1600" dirty="0"/>
              <a:t> </a:t>
            </a:r>
            <a:r>
              <a:rPr lang="en-US" sz="1600" dirty="0" err="1"/>
              <a:t>ujung</a:t>
            </a:r>
            <a:r>
              <a:rPr lang="en-US" sz="1600" dirty="0"/>
              <a:t> </a:t>
            </a:r>
            <a:r>
              <a:rPr lang="en-US" sz="1600" dirty="0" err="1"/>
              <a:t>pengeluaran</a:t>
            </a:r>
            <a:r>
              <a:rPr lang="en-US" sz="1600" dirty="0"/>
              <a:t> (</a:t>
            </a:r>
            <a:r>
              <a:rPr lang="en-US" sz="1600" dirty="0" err="1"/>
              <a:t>kepala</a:t>
            </a:r>
            <a:r>
              <a:rPr lang="en-US" sz="1600" dirty="0"/>
              <a:t> sprinkler). </a:t>
            </a:r>
            <a:r>
              <a:rPr lang="en-US" sz="1600" dirty="0" err="1"/>
              <a:t>Pompa-pompa</a:t>
            </a:r>
            <a:r>
              <a:rPr lang="en-US" sz="1600" dirty="0"/>
              <a:t> </a:t>
            </a:r>
            <a:r>
              <a:rPr lang="en-US" sz="1600" dirty="0" err="1"/>
              <a:t>pada</a:t>
            </a:r>
            <a:r>
              <a:rPr lang="en-US" sz="1600" dirty="0"/>
              <a:t> </a:t>
            </a:r>
            <a:r>
              <a:rPr lang="en-US" sz="1600" dirty="0" err="1"/>
              <a:t>sistem</a:t>
            </a:r>
            <a:r>
              <a:rPr lang="en-US" sz="1600" dirty="0"/>
              <a:t> sprinkler </a:t>
            </a:r>
            <a:r>
              <a:rPr lang="en-US" sz="1600" dirty="0" err="1"/>
              <a:t>ini</a:t>
            </a:r>
            <a:r>
              <a:rPr lang="en-US" sz="1600" dirty="0"/>
              <a:t> </a:t>
            </a:r>
            <a:r>
              <a:rPr lang="en-US" sz="1600" dirty="0" err="1"/>
              <a:t>sekurang-kurangnya</a:t>
            </a:r>
            <a:r>
              <a:rPr lang="en-US" sz="1600" dirty="0"/>
              <a:t> </a:t>
            </a:r>
            <a:r>
              <a:rPr lang="en-US" sz="1600" dirty="0" err="1"/>
              <a:t>terdiri</a:t>
            </a:r>
            <a:r>
              <a:rPr lang="en-US" sz="1600" dirty="0"/>
              <a:t> </a:t>
            </a:r>
            <a:r>
              <a:rPr lang="en-US" sz="1600" dirty="0" err="1"/>
              <a:t>atas</a:t>
            </a:r>
            <a:r>
              <a:rPr lang="en-US" sz="1600" dirty="0"/>
              <a:t> 1 unit </a:t>
            </a:r>
            <a:r>
              <a:rPr lang="en-US" sz="1600" dirty="0" err="1"/>
              <a:t>pompa</a:t>
            </a:r>
            <a:r>
              <a:rPr lang="en-US" sz="1600" dirty="0"/>
              <a:t> jockey, 1 unit </a:t>
            </a:r>
            <a:r>
              <a:rPr lang="en-US" sz="1600" dirty="0" err="1"/>
              <a:t>pompa</a:t>
            </a:r>
            <a:r>
              <a:rPr lang="en-US" sz="1600" dirty="0"/>
              <a:t> </a:t>
            </a:r>
            <a:r>
              <a:rPr lang="en-US" sz="1600" dirty="0" err="1"/>
              <a:t>utama</a:t>
            </a:r>
            <a:r>
              <a:rPr lang="en-US" sz="1600" dirty="0"/>
              <a:t> </a:t>
            </a:r>
            <a:r>
              <a:rPr lang="en-US" sz="1600" dirty="0" err="1"/>
              <a:t>dengan</a:t>
            </a:r>
            <a:r>
              <a:rPr lang="en-US" sz="1600" dirty="0"/>
              <a:t> </a:t>
            </a:r>
            <a:r>
              <a:rPr lang="en-US" sz="1600" dirty="0" err="1"/>
              <a:t>sumber</a:t>
            </a:r>
            <a:r>
              <a:rPr lang="en-US" sz="1600" dirty="0"/>
              <a:t> </a:t>
            </a:r>
            <a:r>
              <a:rPr lang="en-US" sz="1600" dirty="0" err="1"/>
              <a:t>daya</a:t>
            </a:r>
            <a:r>
              <a:rPr lang="en-US" sz="1600" dirty="0"/>
              <a:t> </a:t>
            </a:r>
            <a:r>
              <a:rPr lang="en-US" sz="1600" dirty="0" err="1"/>
              <a:t>listrik</a:t>
            </a:r>
            <a:r>
              <a:rPr lang="en-US" sz="1600" dirty="0"/>
              <a:t> </a:t>
            </a:r>
            <a:r>
              <a:rPr lang="en-US" sz="1600" dirty="0" err="1"/>
              <a:t>dan</a:t>
            </a:r>
            <a:r>
              <a:rPr lang="en-US" sz="1600" dirty="0"/>
              <a:t> generator </a:t>
            </a:r>
            <a:r>
              <a:rPr lang="en-US" sz="1600" dirty="0" err="1"/>
              <a:t>serta</a:t>
            </a:r>
            <a:r>
              <a:rPr lang="en-US" sz="1600" dirty="0"/>
              <a:t> 1 unit </a:t>
            </a:r>
            <a:r>
              <a:rPr lang="en-US" sz="1600" dirty="0" err="1"/>
              <a:t>pompa</a:t>
            </a:r>
            <a:r>
              <a:rPr lang="en-US" sz="1600" dirty="0"/>
              <a:t> </a:t>
            </a:r>
            <a:r>
              <a:rPr lang="en-US" sz="1600" dirty="0" err="1"/>
              <a:t>cadangan</a:t>
            </a:r>
            <a:r>
              <a:rPr lang="en-US" sz="1600" dirty="0"/>
              <a:t> </a:t>
            </a:r>
            <a:r>
              <a:rPr lang="en-US" sz="1600" dirty="0" err="1"/>
              <a:t>dengan</a:t>
            </a:r>
            <a:r>
              <a:rPr lang="en-US" sz="1600" dirty="0"/>
              <a:t> </a:t>
            </a:r>
            <a:r>
              <a:rPr lang="en-US" sz="1600" dirty="0" err="1"/>
              <a:t>sumber</a:t>
            </a:r>
            <a:r>
              <a:rPr lang="en-US" sz="1600" dirty="0"/>
              <a:t> </a:t>
            </a:r>
            <a:r>
              <a:rPr lang="en-US" sz="1600" dirty="0" err="1"/>
              <a:t>daya</a:t>
            </a:r>
            <a:r>
              <a:rPr lang="en-US" sz="1600" dirty="0"/>
              <a:t> motor diesel. </a:t>
            </a:r>
            <a:r>
              <a:rPr lang="en-US" sz="1600" dirty="0" err="1"/>
              <a:t>Untuk</a:t>
            </a:r>
            <a:r>
              <a:rPr lang="en-US" sz="1600" dirty="0"/>
              <a:t> </a:t>
            </a:r>
            <a:r>
              <a:rPr lang="en-US" sz="1600" dirty="0" err="1"/>
              <a:t>lebih</a:t>
            </a:r>
            <a:r>
              <a:rPr lang="en-US" sz="1600" dirty="0"/>
              <a:t> </a:t>
            </a:r>
            <a:r>
              <a:rPr lang="en-US" sz="1600" dirty="0" err="1"/>
              <a:t>jelasnya</a:t>
            </a:r>
            <a:r>
              <a:rPr lang="en-US" sz="1600" dirty="0"/>
              <a:t>, </a:t>
            </a:r>
            <a:r>
              <a:rPr lang="en-US" sz="1600" dirty="0" err="1"/>
              <a:t>tentang</a:t>
            </a:r>
            <a:r>
              <a:rPr lang="en-US" sz="1600" dirty="0"/>
              <a:t> </a:t>
            </a:r>
            <a:r>
              <a:rPr lang="en-US" sz="1600" dirty="0" err="1"/>
              <a:t>fungsi</a:t>
            </a:r>
            <a:r>
              <a:rPr lang="en-US" sz="1600" dirty="0"/>
              <a:t> </a:t>
            </a:r>
            <a:r>
              <a:rPr lang="en-US" sz="1600" dirty="0" err="1"/>
              <a:t>masing-masing</a:t>
            </a:r>
            <a:r>
              <a:rPr lang="en-US" sz="1600" dirty="0"/>
              <a:t> </a:t>
            </a:r>
            <a:r>
              <a:rPr lang="en-US" sz="1600" dirty="0" err="1"/>
              <a:t>pompa</a:t>
            </a:r>
            <a:r>
              <a:rPr lang="en-US" sz="1600" dirty="0"/>
              <a:t> </a:t>
            </a:r>
            <a:r>
              <a:rPr lang="en-US" sz="1600" dirty="0" err="1"/>
              <a:t>akan</a:t>
            </a:r>
            <a:r>
              <a:rPr lang="en-US" sz="1600" dirty="0"/>
              <a:t> </a:t>
            </a:r>
            <a:r>
              <a:rPr lang="en-US" sz="1600" dirty="0" err="1"/>
              <a:t>dijelaskan</a:t>
            </a:r>
            <a:r>
              <a:rPr lang="en-US" sz="1600" dirty="0"/>
              <a:t>.</a:t>
            </a:r>
          </a:p>
          <a:p>
            <a:pPr marL="274638" indent="-274638" algn="just">
              <a:defRPr/>
            </a:pPr>
            <a:endParaRPr lang="en-US" sz="1600" dirty="0"/>
          </a:p>
          <a:p>
            <a:pPr marL="274638" indent="-274638" algn="just">
              <a:defRPr/>
            </a:pPr>
            <a:r>
              <a:rPr lang="en-US" sz="1600" b="1" dirty="0"/>
              <a:t>C.PEMIPAAN</a:t>
            </a:r>
            <a:endParaRPr lang="en-US" sz="1600" dirty="0"/>
          </a:p>
          <a:p>
            <a:pPr marL="274638" indent="-274638" algn="just">
              <a:defRPr/>
            </a:pPr>
            <a:endParaRPr lang="en-US" sz="1600" b="1" dirty="0"/>
          </a:p>
          <a:p>
            <a:pPr marL="274638" indent="-274638" algn="just">
              <a:defRPr/>
            </a:pPr>
            <a:r>
              <a:rPr lang="en-US" sz="1600" b="1" dirty="0"/>
              <a:t>	</a:t>
            </a:r>
            <a:r>
              <a:rPr lang="en-US" sz="1600" dirty="0" err="1"/>
              <a:t>Rangkaian</a:t>
            </a:r>
            <a:r>
              <a:rPr lang="en-US" sz="1600" dirty="0"/>
              <a:t> </a:t>
            </a:r>
            <a:r>
              <a:rPr lang="en-US" sz="1600" dirty="0" err="1"/>
              <a:t>jaringan</a:t>
            </a:r>
            <a:r>
              <a:rPr lang="en-US" sz="1600" dirty="0"/>
              <a:t> </a:t>
            </a:r>
            <a:r>
              <a:rPr lang="en-US" sz="1600" dirty="0" err="1"/>
              <a:t>pemipaan</a:t>
            </a:r>
            <a:r>
              <a:rPr lang="en-US" sz="1600" dirty="0"/>
              <a:t> </a:t>
            </a:r>
            <a:r>
              <a:rPr lang="en-US" sz="1600" dirty="0" err="1"/>
              <a:t>pada</a:t>
            </a:r>
            <a:r>
              <a:rPr lang="en-US" sz="1600" dirty="0"/>
              <a:t> </a:t>
            </a:r>
            <a:r>
              <a:rPr lang="en-US" sz="1600" dirty="0" err="1"/>
              <a:t>sistem</a:t>
            </a:r>
            <a:r>
              <a:rPr lang="en-US" sz="1600" dirty="0"/>
              <a:t> sprinkler </a:t>
            </a:r>
            <a:r>
              <a:rPr lang="en-US" sz="1600" dirty="0" err="1"/>
              <a:t>terdiri</a:t>
            </a:r>
            <a:r>
              <a:rPr lang="en-US" sz="1600" dirty="0"/>
              <a:t> </a:t>
            </a:r>
            <a:r>
              <a:rPr lang="en-US" sz="1600" dirty="0" err="1"/>
              <a:t>atas</a:t>
            </a:r>
            <a:r>
              <a:rPr lang="en-US" sz="1600" dirty="0"/>
              <a:t> </a:t>
            </a:r>
            <a:r>
              <a:rPr lang="en-US" sz="1600" dirty="0" err="1"/>
              <a:t>pipa</a:t>
            </a:r>
            <a:r>
              <a:rPr lang="en-US" sz="1600" dirty="0"/>
              <a:t> </a:t>
            </a:r>
            <a:r>
              <a:rPr lang="en-US" sz="1600" dirty="0" err="1"/>
              <a:t>isap</a:t>
            </a:r>
            <a:r>
              <a:rPr lang="en-US" sz="1600" dirty="0"/>
              <a:t>, header, </a:t>
            </a:r>
            <a:r>
              <a:rPr lang="en-US" sz="1600" dirty="0" err="1"/>
              <a:t>penyalur</a:t>
            </a:r>
            <a:r>
              <a:rPr lang="en-US" sz="1600" dirty="0"/>
              <a:t>, </a:t>
            </a:r>
            <a:r>
              <a:rPr lang="en-US" sz="1600" dirty="0" err="1"/>
              <a:t>tegak</a:t>
            </a:r>
            <a:r>
              <a:rPr lang="en-US" sz="1600" dirty="0"/>
              <a:t> (riser), </a:t>
            </a:r>
            <a:r>
              <a:rPr lang="en-US" sz="1600" dirty="0" err="1"/>
              <a:t>dan</a:t>
            </a:r>
            <a:r>
              <a:rPr lang="en-US" sz="1600" dirty="0"/>
              <a:t> </a:t>
            </a:r>
            <a:r>
              <a:rPr lang="en-US" sz="1600" dirty="0" err="1"/>
              <a:t>pipa</a:t>
            </a:r>
            <a:r>
              <a:rPr lang="en-US" sz="1600" dirty="0"/>
              <a:t> </a:t>
            </a:r>
            <a:r>
              <a:rPr lang="en-US" sz="1600" dirty="0" err="1"/>
              <a:t>cabang.Untuk</a:t>
            </a:r>
            <a:r>
              <a:rPr lang="en-US" sz="1600" dirty="0"/>
              <a:t> </a:t>
            </a:r>
            <a:r>
              <a:rPr lang="en-US" sz="1600" dirty="0" err="1"/>
              <a:t>memperoleh</a:t>
            </a:r>
            <a:r>
              <a:rPr lang="en-US" sz="1600" dirty="0"/>
              <a:t> </a:t>
            </a:r>
            <a:r>
              <a:rPr lang="en-US" sz="1600" dirty="0" err="1"/>
              <a:t>pengertian</a:t>
            </a:r>
            <a:r>
              <a:rPr lang="en-US" sz="1600" dirty="0"/>
              <a:t> yang </a:t>
            </a:r>
            <a:r>
              <a:rPr lang="en-US" sz="1600" dirty="0" err="1"/>
              <a:t>lebih</a:t>
            </a:r>
            <a:r>
              <a:rPr lang="en-US" sz="1600" dirty="0"/>
              <a:t> </a:t>
            </a:r>
            <a:r>
              <a:rPr lang="en-US" sz="1600" dirty="0" err="1"/>
              <a:t>jelas</a:t>
            </a:r>
            <a:r>
              <a:rPr lang="en-US" sz="1600" dirty="0"/>
              <a:t>, </a:t>
            </a:r>
            <a:r>
              <a:rPr lang="en-US" sz="1600" dirty="0" err="1"/>
              <a:t>berikut</a:t>
            </a:r>
            <a:r>
              <a:rPr lang="en-US" sz="1600" dirty="0"/>
              <a:t> </a:t>
            </a:r>
            <a:r>
              <a:rPr lang="en-US" sz="1600" dirty="0" err="1"/>
              <a:t>ini</a:t>
            </a:r>
            <a:r>
              <a:rPr lang="en-US" sz="1600" dirty="0"/>
              <a:t> </a:t>
            </a:r>
            <a:r>
              <a:rPr lang="en-US" sz="1600" dirty="0" err="1"/>
              <a:t>diuraikan</a:t>
            </a:r>
            <a:r>
              <a:rPr lang="en-US" sz="1600" dirty="0"/>
              <a:t> </a:t>
            </a:r>
            <a:r>
              <a:rPr lang="en-US" sz="1600" dirty="0" err="1"/>
              <a:t>masing-masing</a:t>
            </a:r>
            <a:r>
              <a:rPr lang="en-US" sz="1600" dirty="0"/>
              <a:t> </a:t>
            </a:r>
            <a:r>
              <a:rPr lang="en-US" sz="1600" dirty="0" err="1"/>
              <a:t>pipa</a:t>
            </a:r>
            <a:r>
              <a:rPr lang="en-US" sz="1600" dirty="0"/>
              <a:t> </a:t>
            </a:r>
            <a:r>
              <a:rPr lang="en-US" sz="1600" dirty="0" err="1"/>
              <a:t>tersebut</a:t>
            </a:r>
            <a:r>
              <a:rPr lang="en-US" sz="1600" dirty="0"/>
              <a:t>.</a:t>
            </a:r>
          </a:p>
          <a:p>
            <a:pPr marL="274638" indent="-274638" algn="just">
              <a:defRPr/>
            </a:pPr>
            <a:endParaRPr lang="en-US" sz="1600" b="1" dirty="0"/>
          </a:p>
          <a:p>
            <a:pPr marL="274638" indent="-274638" algn="just">
              <a:defRPr/>
            </a:pPr>
            <a:r>
              <a:rPr lang="en-US" sz="1600" b="1" dirty="0"/>
              <a:t>	1) </a:t>
            </a:r>
            <a:r>
              <a:rPr lang="en-US" sz="1600" b="1" dirty="0" err="1"/>
              <a:t>Pipa</a:t>
            </a:r>
            <a:r>
              <a:rPr lang="en-US" sz="1600" b="1" dirty="0"/>
              <a:t> </a:t>
            </a:r>
            <a:r>
              <a:rPr lang="en-US" sz="1600" b="1" dirty="0" err="1"/>
              <a:t>isap</a:t>
            </a:r>
            <a:r>
              <a:rPr lang="en-US" sz="1600" b="1" dirty="0"/>
              <a:t> (suction):</a:t>
            </a:r>
            <a:endParaRPr lang="en-US" sz="1600" dirty="0"/>
          </a:p>
          <a:p>
            <a:pPr marL="274638" indent="-274638" algn="just">
              <a:defRPr/>
            </a:pPr>
            <a:endParaRPr lang="en-US" sz="1600" dirty="0"/>
          </a:p>
          <a:p>
            <a:pPr marL="365125" indent="-365125" algn="just">
              <a:defRPr/>
            </a:pPr>
            <a:r>
              <a:rPr lang="en-US" sz="1600" dirty="0"/>
              <a:t>	</a:t>
            </a:r>
            <a:r>
              <a:rPr lang="en-US" sz="1600" dirty="0" err="1"/>
              <a:t>Pipa</a:t>
            </a:r>
            <a:r>
              <a:rPr lang="en-US" sz="1600" dirty="0"/>
              <a:t> </a:t>
            </a:r>
            <a:r>
              <a:rPr lang="en-US" sz="1600" dirty="0" err="1"/>
              <a:t>isap</a:t>
            </a:r>
            <a:r>
              <a:rPr lang="en-US" sz="1600" dirty="0"/>
              <a:t> </a:t>
            </a:r>
            <a:r>
              <a:rPr lang="en-US" sz="1600" dirty="0" err="1"/>
              <a:t>adalah</a:t>
            </a:r>
            <a:r>
              <a:rPr lang="en-US" sz="1600" dirty="0"/>
              <a:t> </a:t>
            </a:r>
            <a:r>
              <a:rPr lang="en-US" sz="1600" dirty="0" err="1"/>
              <a:t>pipa</a:t>
            </a:r>
            <a:r>
              <a:rPr lang="en-US" sz="1600" dirty="0"/>
              <a:t> yang </a:t>
            </a:r>
            <a:r>
              <a:rPr lang="en-US" sz="1600" dirty="0" err="1"/>
              <a:t>terentang</a:t>
            </a:r>
            <a:r>
              <a:rPr lang="en-US" sz="1600" dirty="0"/>
              <a:t> </a:t>
            </a:r>
            <a:r>
              <a:rPr lang="en-US" sz="1600" dirty="0" err="1"/>
              <a:t>dari</a:t>
            </a:r>
            <a:r>
              <a:rPr lang="en-US" sz="1600" dirty="0"/>
              <a:t> </a:t>
            </a:r>
            <a:r>
              <a:rPr lang="en-US" sz="1600" dirty="0" err="1"/>
              <a:t>Bak</a:t>
            </a:r>
            <a:r>
              <a:rPr lang="en-US" sz="1600" dirty="0"/>
              <a:t> </a:t>
            </a:r>
            <a:r>
              <a:rPr lang="en-US" sz="1600" dirty="0" err="1"/>
              <a:t>penampung</a:t>
            </a:r>
            <a:r>
              <a:rPr lang="en-US" sz="1600" dirty="0"/>
              <a:t> (reservoir) </a:t>
            </a:r>
            <a:r>
              <a:rPr lang="en-US" sz="1600" dirty="0" err="1"/>
              <a:t>sampai</a:t>
            </a:r>
            <a:r>
              <a:rPr lang="en-US" sz="1600" dirty="0"/>
              <a:t> </a:t>
            </a:r>
            <a:r>
              <a:rPr lang="en-US" sz="1600" dirty="0" err="1"/>
              <a:t>ke</a:t>
            </a:r>
            <a:r>
              <a:rPr lang="en-US" sz="1600" dirty="0"/>
              <a:t> </a:t>
            </a:r>
            <a:r>
              <a:rPr lang="en-US" sz="1600" dirty="0" err="1"/>
              <a:t>pompa</a:t>
            </a:r>
            <a:r>
              <a:rPr lang="en-US" sz="1600" dirty="0"/>
              <a:t>. </a:t>
            </a:r>
            <a:r>
              <a:rPr lang="en-US" sz="1600" dirty="0" err="1"/>
              <a:t>Pada</a:t>
            </a:r>
            <a:r>
              <a:rPr lang="en-US" sz="1600" dirty="0"/>
              <a:t> </a:t>
            </a:r>
            <a:r>
              <a:rPr lang="en-US" sz="1600" dirty="0" err="1"/>
              <a:t>ujung</a:t>
            </a:r>
            <a:r>
              <a:rPr lang="en-US" sz="1600" dirty="0"/>
              <a:t> </a:t>
            </a:r>
            <a:r>
              <a:rPr lang="en-US" sz="1600" dirty="0" err="1"/>
              <a:t>pipa</a:t>
            </a:r>
            <a:r>
              <a:rPr lang="en-US" sz="1600" dirty="0"/>
              <a:t> </a:t>
            </a:r>
            <a:r>
              <a:rPr lang="en-US" sz="1600" dirty="0" err="1"/>
              <a:t>isap</a:t>
            </a:r>
            <a:r>
              <a:rPr lang="en-US" sz="1600" dirty="0"/>
              <a:t> </a:t>
            </a:r>
            <a:r>
              <a:rPr lang="en-US" sz="1600" dirty="0" err="1"/>
              <a:t>dilengkapi</a:t>
            </a:r>
            <a:r>
              <a:rPr lang="en-US" sz="1600" dirty="0"/>
              <a:t> </a:t>
            </a:r>
            <a:r>
              <a:rPr lang="en-US" sz="1600" dirty="0" err="1"/>
              <a:t>dengan</a:t>
            </a:r>
            <a:r>
              <a:rPr lang="en-US" sz="1600" dirty="0"/>
              <a:t> foot-valve yang </a:t>
            </a:r>
            <a:r>
              <a:rPr lang="en-US" sz="1600" dirty="0" err="1"/>
              <a:t>berfungsi</a:t>
            </a:r>
            <a:r>
              <a:rPr lang="en-US" sz="1600" dirty="0"/>
              <a:t> </a:t>
            </a:r>
            <a:r>
              <a:rPr lang="en-US" sz="1600" dirty="0" err="1"/>
              <a:t>untuk</a:t>
            </a:r>
            <a:r>
              <a:rPr lang="en-US" sz="1600" dirty="0"/>
              <a:t> </a:t>
            </a:r>
            <a:r>
              <a:rPr lang="en-US" sz="1600" dirty="0" err="1"/>
              <a:t>menahan</a:t>
            </a:r>
            <a:r>
              <a:rPr lang="en-US" sz="1600" dirty="0"/>
              <a:t> air </a:t>
            </a:r>
            <a:r>
              <a:rPr lang="en-US" sz="1600" dirty="0" err="1"/>
              <a:t>didalam</a:t>
            </a:r>
            <a:r>
              <a:rPr lang="en-US" sz="1600" dirty="0"/>
              <a:t> </a:t>
            </a:r>
            <a:r>
              <a:rPr lang="en-US" sz="1600" dirty="0" err="1"/>
              <a:t>sepanjang</a:t>
            </a:r>
            <a:r>
              <a:rPr lang="en-US" sz="1600" dirty="0"/>
              <a:t> </a:t>
            </a:r>
            <a:r>
              <a:rPr lang="en-US" sz="1600" dirty="0" err="1"/>
              <a:t>pipa</a:t>
            </a:r>
            <a:r>
              <a:rPr lang="en-US" sz="1600" dirty="0"/>
              <a:t> </a:t>
            </a:r>
            <a:r>
              <a:rPr lang="en-US" sz="1600" dirty="0" err="1"/>
              <a:t>isap</a:t>
            </a:r>
            <a:r>
              <a:rPr lang="en-US" sz="1600" dirty="0"/>
              <a:t> . Diameter </a:t>
            </a:r>
            <a:r>
              <a:rPr lang="en-US" sz="1600" dirty="0" err="1"/>
              <a:t>pipa</a:t>
            </a:r>
            <a:r>
              <a:rPr lang="en-US" sz="1600" dirty="0"/>
              <a:t> </a:t>
            </a:r>
            <a:r>
              <a:rPr lang="en-US" sz="1600" dirty="0" err="1"/>
              <a:t>isap</a:t>
            </a:r>
            <a:r>
              <a:rPr lang="en-US" sz="1600" dirty="0"/>
              <a:t> </a:t>
            </a:r>
            <a:r>
              <a:rPr lang="en-US" sz="1600" dirty="0" err="1"/>
              <a:t>bervariasi</a:t>
            </a:r>
            <a:r>
              <a:rPr lang="en-US" sz="1600" dirty="0"/>
              <a:t> </a:t>
            </a:r>
            <a:r>
              <a:rPr lang="en-US" sz="1600" dirty="0" err="1"/>
              <a:t>antara</a:t>
            </a:r>
            <a:r>
              <a:rPr lang="en-US" sz="1600" dirty="0"/>
              <a:t> 4 </a:t>
            </a:r>
            <a:r>
              <a:rPr lang="en-US" sz="1600" dirty="0" err="1"/>
              <a:t>dan</a:t>
            </a:r>
            <a:r>
              <a:rPr lang="en-US" sz="1600" dirty="0"/>
              <a:t> 6 </a:t>
            </a:r>
            <a:r>
              <a:rPr lang="en-US" sz="1600" dirty="0" err="1"/>
              <a:t>inci</a:t>
            </a:r>
            <a:r>
              <a:rPr lang="en-US" sz="1600" dirty="0"/>
              <a:t>.</a:t>
            </a:r>
          </a:p>
          <a:p>
            <a:pPr marL="365125" indent="-365125" algn="just">
              <a:defRPr/>
            </a:pPr>
            <a:endParaRPr lang="en-US" sz="1600" dirty="0"/>
          </a:p>
          <a:p>
            <a:pPr marL="365125" indent="-365125" algn="just">
              <a:defRPr/>
            </a:pPr>
            <a:r>
              <a:rPr lang="en-US" sz="1600" dirty="0"/>
              <a:t>	</a:t>
            </a:r>
            <a:r>
              <a:rPr lang="en-US" sz="1600" b="1" dirty="0"/>
              <a:t>2) </a:t>
            </a:r>
            <a:r>
              <a:rPr lang="en-US" sz="1600" b="1" dirty="0" err="1"/>
              <a:t>Pipa</a:t>
            </a:r>
            <a:r>
              <a:rPr lang="en-US" sz="1600" b="1" dirty="0"/>
              <a:t> Header : </a:t>
            </a:r>
            <a:endParaRPr lang="en-US" sz="1600" dirty="0"/>
          </a:p>
          <a:p>
            <a:pPr marL="365125" indent="-365125" algn="just">
              <a:defRPr/>
            </a:pPr>
            <a:endParaRPr lang="en-US" sz="1600" dirty="0"/>
          </a:p>
          <a:p>
            <a:pPr marL="365125" indent="-365125" algn="just">
              <a:defRPr/>
            </a:pPr>
            <a:r>
              <a:rPr lang="en-US" sz="1600" dirty="0"/>
              <a:t>	</a:t>
            </a:r>
            <a:r>
              <a:rPr lang="en-US" sz="1600" dirty="0" err="1"/>
              <a:t>Pipa</a:t>
            </a:r>
            <a:r>
              <a:rPr lang="en-US" sz="1600" dirty="0"/>
              <a:t> header </a:t>
            </a:r>
            <a:r>
              <a:rPr lang="en-US" sz="1600" dirty="0" err="1"/>
              <a:t>dapat</a:t>
            </a:r>
            <a:r>
              <a:rPr lang="en-US" sz="1600" dirty="0"/>
              <a:t> </a:t>
            </a:r>
            <a:r>
              <a:rPr lang="en-US" sz="1600" dirty="0" err="1"/>
              <a:t>dikatakan</a:t>
            </a:r>
            <a:r>
              <a:rPr lang="en-US" sz="1600" dirty="0"/>
              <a:t> </a:t>
            </a:r>
            <a:r>
              <a:rPr lang="en-US" sz="1600" dirty="0" err="1"/>
              <a:t>sebagai</a:t>
            </a:r>
            <a:r>
              <a:rPr lang="en-US" sz="1600" dirty="0"/>
              <a:t> </a:t>
            </a:r>
            <a:r>
              <a:rPr lang="en-US" sz="1600" dirty="0" err="1"/>
              <a:t>pipa</a:t>
            </a:r>
            <a:r>
              <a:rPr lang="en-US" sz="1600" dirty="0"/>
              <a:t> </a:t>
            </a:r>
            <a:r>
              <a:rPr lang="en-US" sz="1600" dirty="0" err="1"/>
              <a:t>antara</a:t>
            </a:r>
            <a:r>
              <a:rPr lang="en-US" sz="1600" dirty="0"/>
              <a:t> yang </a:t>
            </a:r>
            <a:r>
              <a:rPr lang="en-US" sz="1600" dirty="0" err="1"/>
              <a:t>ukuran</a:t>
            </a:r>
            <a:r>
              <a:rPr lang="en-US" sz="1600" dirty="0"/>
              <a:t> </a:t>
            </a:r>
            <a:r>
              <a:rPr lang="en-US" sz="1600" dirty="0" err="1"/>
              <a:t>diameternya</a:t>
            </a:r>
            <a:r>
              <a:rPr lang="en-US" sz="1600" dirty="0"/>
              <a:t> </a:t>
            </a:r>
            <a:r>
              <a:rPr lang="en-US" sz="1600" dirty="0" err="1"/>
              <a:t>biasanya</a:t>
            </a:r>
            <a:r>
              <a:rPr lang="en-US" sz="1600" dirty="0"/>
              <a:t> </a:t>
            </a:r>
            <a:r>
              <a:rPr lang="en-US" sz="1600" dirty="0" err="1"/>
              <a:t>lebih</a:t>
            </a:r>
            <a:r>
              <a:rPr lang="en-US" sz="1600" dirty="0"/>
              <a:t> </a:t>
            </a:r>
            <a:r>
              <a:rPr lang="en-US" sz="1600" dirty="0" err="1"/>
              <a:t>besar</a:t>
            </a:r>
            <a:r>
              <a:rPr lang="en-US" sz="1600" dirty="0"/>
              <a:t> </a:t>
            </a:r>
            <a:r>
              <a:rPr lang="en-US" sz="1600" dirty="0" err="1"/>
              <a:t>dari</a:t>
            </a:r>
            <a:r>
              <a:rPr lang="en-US" sz="1600" dirty="0"/>
              <a:t> </a:t>
            </a:r>
            <a:r>
              <a:rPr lang="en-US" sz="1600" dirty="0" err="1"/>
              <a:t>pipa</a:t>
            </a:r>
            <a:r>
              <a:rPr lang="en-US" sz="1600" dirty="0"/>
              <a:t> </a:t>
            </a:r>
            <a:r>
              <a:rPr lang="en-US" sz="1600" dirty="0" err="1"/>
              <a:t>lainya</a:t>
            </a:r>
            <a:r>
              <a:rPr lang="en-US" sz="1600" dirty="0"/>
              <a:t> </a:t>
            </a:r>
            <a:r>
              <a:rPr lang="en-US" sz="1600" dirty="0" err="1"/>
              <a:t>di</a:t>
            </a:r>
            <a:r>
              <a:rPr lang="en-US" sz="1600" dirty="0"/>
              <a:t> </a:t>
            </a:r>
            <a:r>
              <a:rPr lang="en-US" sz="1600" dirty="0" err="1"/>
              <a:t>dalam</a:t>
            </a:r>
            <a:r>
              <a:rPr lang="en-US" sz="1600" dirty="0"/>
              <a:t> </a:t>
            </a:r>
            <a:r>
              <a:rPr lang="en-US" sz="1600" dirty="0" err="1"/>
              <a:t>rangkaian</a:t>
            </a:r>
            <a:r>
              <a:rPr lang="en-US" sz="1600" dirty="0"/>
              <a:t> </a:t>
            </a:r>
            <a:r>
              <a:rPr lang="en-US" sz="1600" dirty="0" err="1"/>
              <a:t>sistem</a:t>
            </a:r>
            <a:r>
              <a:rPr lang="en-US" sz="1600" dirty="0"/>
              <a:t> sprinkler. </a:t>
            </a:r>
            <a:r>
              <a:rPr lang="en-US" sz="1600" dirty="0" err="1"/>
              <a:t>Pipa</a:t>
            </a:r>
            <a:r>
              <a:rPr lang="en-US" sz="1600" dirty="0"/>
              <a:t> </a:t>
            </a:r>
            <a:r>
              <a:rPr lang="en-US" sz="1600" dirty="0" err="1"/>
              <a:t>ini</a:t>
            </a:r>
            <a:r>
              <a:rPr lang="en-US" sz="1600" dirty="0"/>
              <a:t> </a:t>
            </a:r>
            <a:r>
              <a:rPr lang="en-US" sz="1600" dirty="0" err="1"/>
              <a:t>merupakan</a:t>
            </a:r>
            <a:r>
              <a:rPr lang="en-US" sz="1600" dirty="0"/>
              <a:t> </a:t>
            </a:r>
            <a:r>
              <a:rPr lang="en-US" sz="1600" dirty="0" err="1"/>
              <a:t>tempat</a:t>
            </a:r>
            <a:r>
              <a:rPr lang="en-US" sz="1600" dirty="0"/>
              <a:t> </a:t>
            </a:r>
            <a:r>
              <a:rPr lang="en-US" sz="1600" dirty="0" err="1"/>
              <a:t>bertemunya</a:t>
            </a:r>
            <a:r>
              <a:rPr lang="en-US" sz="1600" dirty="0"/>
              <a:t> </a:t>
            </a:r>
            <a:r>
              <a:rPr lang="en-US" sz="1600" dirty="0" err="1"/>
              <a:t>pipa</a:t>
            </a:r>
            <a:r>
              <a:rPr lang="en-US" sz="1600" dirty="0"/>
              <a:t> </a:t>
            </a:r>
            <a:r>
              <a:rPr lang="en-US" sz="1600" dirty="0" err="1"/>
              <a:t>pengeluaran</a:t>
            </a:r>
            <a:r>
              <a:rPr lang="en-US" sz="1600" dirty="0"/>
              <a:t> (discharge) </a:t>
            </a:r>
            <a:r>
              <a:rPr lang="en-US" sz="1600" dirty="0" err="1"/>
              <a:t>dari</a:t>
            </a:r>
            <a:r>
              <a:rPr lang="en-US" sz="1600" dirty="0"/>
              <a:t> </a:t>
            </a:r>
            <a:r>
              <a:rPr lang="en-US" sz="1600" dirty="0" err="1"/>
              <a:t>pompa</a:t>
            </a:r>
            <a:r>
              <a:rPr lang="en-US" sz="1600" dirty="0"/>
              <a:t> jockey, </a:t>
            </a:r>
            <a:r>
              <a:rPr lang="en-US" sz="1600" dirty="0" err="1"/>
              <a:t>pompa</a:t>
            </a:r>
            <a:r>
              <a:rPr lang="en-US" sz="1600" dirty="0"/>
              <a:t> </a:t>
            </a:r>
            <a:r>
              <a:rPr lang="en-US" sz="1600" dirty="0" err="1"/>
              <a:t>utama</a:t>
            </a:r>
            <a:r>
              <a:rPr lang="en-US" sz="1600" dirty="0"/>
              <a:t> …..	</a:t>
            </a:r>
            <a:endParaRPr lang="en-US" sz="1600" b="1" dirty="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85750"/>
            <a:ext cx="8572500" cy="6248400"/>
          </a:xfrm>
          <a:prstGeom prst="rect">
            <a:avLst/>
          </a:prstGeom>
        </p:spPr>
        <p:txBody>
          <a:bodyPr>
            <a:spAutoFit/>
          </a:bodyPr>
          <a:lstStyle/>
          <a:p>
            <a:pPr algn="just">
              <a:defRPr/>
            </a:pPr>
            <a:r>
              <a:rPr lang="en-US" sz="1600" dirty="0" err="1"/>
              <a:t>mauapun</a:t>
            </a:r>
            <a:r>
              <a:rPr lang="en-US" sz="1600" dirty="0"/>
              <a:t> </a:t>
            </a:r>
            <a:r>
              <a:rPr lang="en-US" sz="1600" dirty="0" err="1"/>
              <a:t>pompa</a:t>
            </a:r>
            <a:r>
              <a:rPr lang="en-US" sz="1600" dirty="0"/>
              <a:t> </a:t>
            </a:r>
            <a:r>
              <a:rPr lang="en-US" sz="1600" dirty="0" err="1"/>
              <a:t>cadangan</a:t>
            </a:r>
            <a:r>
              <a:rPr lang="en-US" sz="1600" dirty="0"/>
              <a:t>, </a:t>
            </a:r>
            <a:r>
              <a:rPr lang="en-US" sz="1600" dirty="0" err="1"/>
              <a:t>sebelum</a:t>
            </a:r>
            <a:r>
              <a:rPr lang="en-US" sz="1600" dirty="0"/>
              <a:t> </a:t>
            </a:r>
            <a:r>
              <a:rPr lang="en-US" sz="1600" dirty="0" err="1"/>
              <a:t>kemudian</a:t>
            </a:r>
            <a:r>
              <a:rPr lang="en-US" sz="1600" dirty="0"/>
              <a:t> </a:t>
            </a:r>
            <a:r>
              <a:rPr lang="en-US" sz="1600" dirty="0" err="1"/>
              <a:t>menerus</a:t>
            </a:r>
            <a:r>
              <a:rPr lang="en-US" sz="1600" dirty="0"/>
              <a:t> </a:t>
            </a:r>
            <a:r>
              <a:rPr lang="en-US" sz="1600" dirty="0" err="1"/>
              <a:t>ke</a:t>
            </a:r>
            <a:r>
              <a:rPr lang="en-US" sz="1600" dirty="0"/>
              <a:t> </a:t>
            </a:r>
            <a:r>
              <a:rPr lang="en-US" sz="1600" dirty="0" err="1"/>
              <a:t>pipa</a:t>
            </a:r>
            <a:r>
              <a:rPr lang="en-US" sz="1600" dirty="0"/>
              <a:t> </a:t>
            </a:r>
            <a:r>
              <a:rPr lang="en-US" sz="1600" dirty="0" err="1"/>
              <a:t>penyalur</a:t>
            </a:r>
            <a:r>
              <a:rPr lang="en-US" sz="1600" dirty="0"/>
              <a:t>. Diameter </a:t>
            </a:r>
            <a:r>
              <a:rPr lang="en-US" sz="1600" dirty="0" err="1"/>
              <a:t>pipa</a:t>
            </a:r>
            <a:r>
              <a:rPr lang="en-US" sz="1600" dirty="0"/>
              <a:t> header </a:t>
            </a:r>
            <a:r>
              <a:rPr lang="en-US" sz="1600" dirty="0" err="1"/>
              <a:t>ini</a:t>
            </a:r>
            <a:r>
              <a:rPr lang="en-US" sz="1600" dirty="0"/>
              <a:t> </a:t>
            </a:r>
            <a:r>
              <a:rPr lang="en-US" sz="1600" dirty="0" err="1"/>
              <a:t>bervariasi</a:t>
            </a:r>
            <a:r>
              <a:rPr lang="en-US" sz="1600" dirty="0"/>
              <a:t> </a:t>
            </a:r>
            <a:r>
              <a:rPr lang="en-US" sz="1600" dirty="0" err="1"/>
              <a:t>antara</a:t>
            </a:r>
            <a:r>
              <a:rPr lang="en-US" sz="1600" dirty="0"/>
              <a:t> 6,8 </a:t>
            </a:r>
            <a:r>
              <a:rPr lang="en-US" sz="1600" dirty="0" err="1"/>
              <a:t>dan</a:t>
            </a:r>
            <a:r>
              <a:rPr lang="en-US" sz="1600" dirty="0"/>
              <a:t> 10 </a:t>
            </a:r>
            <a:r>
              <a:rPr lang="en-US" sz="1600" dirty="0" err="1"/>
              <a:t>inci</a:t>
            </a:r>
            <a:r>
              <a:rPr lang="en-US" sz="1600" dirty="0"/>
              <a:t>, </a:t>
            </a:r>
            <a:r>
              <a:rPr lang="en-US" sz="1600" dirty="0" err="1"/>
              <a:t>tergantung</a:t>
            </a:r>
            <a:r>
              <a:rPr lang="en-US" sz="1600" dirty="0"/>
              <a:t> </a:t>
            </a:r>
            <a:r>
              <a:rPr lang="en-US" sz="1600" dirty="0" err="1"/>
              <a:t>dari</a:t>
            </a:r>
            <a:r>
              <a:rPr lang="en-US" sz="1600" dirty="0"/>
              <a:t> </a:t>
            </a:r>
            <a:r>
              <a:rPr lang="en-US" sz="1600" dirty="0" err="1"/>
              <a:t>besar</a:t>
            </a:r>
            <a:r>
              <a:rPr lang="en-US" sz="1600" dirty="0"/>
              <a:t> </a:t>
            </a:r>
            <a:r>
              <a:rPr lang="en-US" sz="1600" dirty="0" err="1"/>
              <a:t>kecilnya</a:t>
            </a:r>
            <a:r>
              <a:rPr lang="en-US" sz="1600" dirty="0"/>
              <a:t> </a:t>
            </a:r>
            <a:r>
              <a:rPr lang="en-US" sz="1600" dirty="0" err="1"/>
              <a:t>sistem</a:t>
            </a:r>
            <a:r>
              <a:rPr lang="en-US" sz="1600" dirty="0"/>
              <a:t> </a:t>
            </a:r>
            <a:r>
              <a:rPr lang="en-US" sz="1600" dirty="0" err="1"/>
              <a:t>hidran</a:t>
            </a:r>
            <a:r>
              <a:rPr lang="en-US" sz="1600" dirty="0"/>
              <a:t> yang </a:t>
            </a:r>
            <a:r>
              <a:rPr lang="en-US" sz="1600" dirty="0" err="1"/>
              <a:t>dipasang</a:t>
            </a:r>
            <a:r>
              <a:rPr lang="en-US" sz="1600" dirty="0"/>
              <a:t>.</a:t>
            </a:r>
          </a:p>
          <a:p>
            <a:pPr algn="just">
              <a:defRPr/>
            </a:pPr>
            <a:r>
              <a:rPr lang="en-US" sz="1600" dirty="0"/>
              <a:t>Dari  </a:t>
            </a:r>
            <a:r>
              <a:rPr lang="en-US" sz="1600" dirty="0" err="1"/>
              <a:t>pipa</a:t>
            </a:r>
            <a:r>
              <a:rPr lang="en-US" sz="1600" dirty="0"/>
              <a:t> header </a:t>
            </a:r>
            <a:r>
              <a:rPr lang="en-US" sz="1600" dirty="0" err="1"/>
              <a:t>ini</a:t>
            </a:r>
            <a:r>
              <a:rPr lang="en-US" sz="1600" dirty="0"/>
              <a:t>, </a:t>
            </a:r>
            <a:r>
              <a:rPr lang="en-US" sz="1600" dirty="0" err="1"/>
              <a:t>selain</a:t>
            </a:r>
            <a:r>
              <a:rPr lang="en-US" sz="1600" dirty="0"/>
              <a:t> </a:t>
            </a:r>
            <a:r>
              <a:rPr lang="en-US" sz="1600" dirty="0" err="1"/>
              <a:t>ditarik</a:t>
            </a:r>
            <a:r>
              <a:rPr lang="en-US" sz="1600" dirty="0"/>
              <a:t> </a:t>
            </a:r>
            <a:r>
              <a:rPr lang="en-US" sz="1600" dirty="0" err="1"/>
              <a:t>hubungan</a:t>
            </a:r>
            <a:r>
              <a:rPr lang="en-US" sz="1600" dirty="0"/>
              <a:t> </a:t>
            </a:r>
            <a:r>
              <a:rPr lang="en-US" sz="1600" dirty="0" err="1"/>
              <a:t>ke</a:t>
            </a:r>
            <a:r>
              <a:rPr lang="en-US" sz="1600" dirty="0"/>
              <a:t> </a:t>
            </a:r>
            <a:r>
              <a:rPr lang="en-US" sz="1600" dirty="0" err="1"/>
              <a:t>pipa-pipa</a:t>
            </a:r>
            <a:r>
              <a:rPr lang="en-US" sz="1600" dirty="0"/>
              <a:t> yang </a:t>
            </a:r>
            <a:r>
              <a:rPr lang="en-US" sz="1600" dirty="0" err="1"/>
              <a:t>menuju</a:t>
            </a:r>
            <a:r>
              <a:rPr lang="en-US" sz="1600" dirty="0"/>
              <a:t> </a:t>
            </a:r>
            <a:r>
              <a:rPr lang="en-US" sz="1600" dirty="0" err="1"/>
              <a:t>ke</a:t>
            </a:r>
            <a:r>
              <a:rPr lang="en-US" sz="1600" dirty="0"/>
              <a:t> </a:t>
            </a:r>
            <a:r>
              <a:rPr lang="en-US" sz="1600" dirty="0" err="1"/>
              <a:t>tangki</a:t>
            </a:r>
            <a:r>
              <a:rPr lang="en-US" sz="1600" dirty="0"/>
              <a:t> </a:t>
            </a:r>
            <a:r>
              <a:rPr lang="en-US" sz="1600" dirty="0" err="1"/>
              <a:t>bertekanan</a:t>
            </a:r>
            <a:r>
              <a:rPr lang="en-US" sz="1600" dirty="0"/>
              <a:t> (pressure tank), </a:t>
            </a:r>
            <a:r>
              <a:rPr lang="en-US" sz="1600" dirty="0" err="1"/>
              <a:t>tangki</a:t>
            </a:r>
            <a:r>
              <a:rPr lang="en-US" sz="1600" dirty="0"/>
              <a:t> </a:t>
            </a:r>
            <a:r>
              <a:rPr lang="en-US" sz="1600" dirty="0" err="1"/>
              <a:t>pemancing</a:t>
            </a:r>
            <a:r>
              <a:rPr lang="en-US" sz="1600" dirty="0"/>
              <a:t>(priming tank), </a:t>
            </a:r>
            <a:r>
              <a:rPr lang="en-US" sz="1600" dirty="0" err="1"/>
              <a:t>sirkulasi</a:t>
            </a:r>
            <a:r>
              <a:rPr lang="en-US" sz="1600" dirty="0"/>
              <a:t> by-pas </a:t>
            </a:r>
            <a:r>
              <a:rPr lang="en-US" sz="1600" dirty="0" err="1"/>
              <a:t>ke</a:t>
            </a:r>
            <a:r>
              <a:rPr lang="en-US" sz="1600" dirty="0"/>
              <a:t> </a:t>
            </a:r>
            <a:r>
              <a:rPr lang="en-US" sz="1600" dirty="0" err="1"/>
              <a:t>resevoir</a:t>
            </a:r>
            <a:r>
              <a:rPr lang="en-US" sz="1600" dirty="0"/>
              <a:t> (safety valve), pressure switch </a:t>
            </a:r>
            <a:r>
              <a:rPr lang="en-US" sz="1600" dirty="0" err="1"/>
              <a:t>dan</a:t>
            </a:r>
            <a:r>
              <a:rPr lang="en-US" sz="1600" dirty="0"/>
              <a:t> </a:t>
            </a:r>
            <a:r>
              <a:rPr lang="en-US" sz="1600" dirty="0" err="1"/>
              <a:t>ke</a:t>
            </a:r>
            <a:r>
              <a:rPr lang="en-US" sz="1600" dirty="0"/>
              <a:t> manometer </a:t>
            </a:r>
            <a:r>
              <a:rPr lang="en-US" sz="1600" dirty="0" err="1"/>
              <a:t>indikasi</a:t>
            </a:r>
            <a:r>
              <a:rPr lang="en-US" sz="1600" dirty="0"/>
              <a:t> </a:t>
            </a:r>
            <a:r>
              <a:rPr lang="en-US" sz="1600" dirty="0" err="1"/>
              <a:t>tekanan</a:t>
            </a:r>
            <a:r>
              <a:rPr lang="en-US" sz="1600" dirty="0"/>
              <a:t> </a:t>
            </a:r>
            <a:r>
              <a:rPr lang="en-US" sz="1600" dirty="0" err="1"/>
              <a:t>kerja</a:t>
            </a:r>
            <a:r>
              <a:rPr lang="en-US" sz="1600" dirty="0"/>
              <a:t> </a:t>
            </a:r>
            <a:r>
              <a:rPr lang="en-US" sz="1600" dirty="0" err="1"/>
              <a:t>pompa</a:t>
            </a:r>
            <a:r>
              <a:rPr lang="en-US" sz="1600" dirty="0"/>
              <a:t>.</a:t>
            </a:r>
          </a:p>
          <a:p>
            <a:pPr algn="just">
              <a:defRPr/>
            </a:pPr>
            <a:endParaRPr lang="en-US" sz="1600" dirty="0"/>
          </a:p>
          <a:p>
            <a:pPr algn="just">
              <a:defRPr/>
            </a:pPr>
            <a:r>
              <a:rPr lang="en-US" sz="1600" dirty="0"/>
              <a:t>3) </a:t>
            </a:r>
            <a:r>
              <a:rPr lang="en-US" sz="1600" dirty="0" err="1"/>
              <a:t>Pipa</a:t>
            </a:r>
            <a:r>
              <a:rPr lang="en-US" sz="1600" dirty="0"/>
              <a:t> </a:t>
            </a:r>
            <a:r>
              <a:rPr lang="en-US" sz="1600" dirty="0" err="1"/>
              <a:t>Penyalur</a:t>
            </a:r>
            <a:r>
              <a:rPr lang="en-US" sz="1600" dirty="0"/>
              <a:t> :</a:t>
            </a:r>
          </a:p>
          <a:p>
            <a:pPr marL="274638" indent="-274638" algn="just">
              <a:defRPr/>
            </a:pPr>
            <a:r>
              <a:rPr lang="en-US" sz="1600" dirty="0"/>
              <a:t>	</a:t>
            </a:r>
            <a:r>
              <a:rPr lang="en-US" sz="1600" dirty="0" err="1"/>
              <a:t>Pipa</a:t>
            </a:r>
            <a:r>
              <a:rPr lang="en-US" sz="1600" dirty="0"/>
              <a:t> </a:t>
            </a:r>
            <a:r>
              <a:rPr lang="en-US" sz="1600" dirty="0" err="1"/>
              <a:t>penyalur</a:t>
            </a:r>
            <a:r>
              <a:rPr lang="en-US" sz="1600" dirty="0"/>
              <a:t> </a:t>
            </a:r>
            <a:r>
              <a:rPr lang="en-US" sz="1600" dirty="0" err="1"/>
              <a:t>ialah</a:t>
            </a:r>
            <a:r>
              <a:rPr lang="en-US" sz="1600" dirty="0"/>
              <a:t> </a:t>
            </a:r>
            <a:r>
              <a:rPr lang="en-US" sz="1600" dirty="0" err="1"/>
              <a:t>pipa</a:t>
            </a:r>
            <a:r>
              <a:rPr lang="en-US" sz="1600" dirty="0"/>
              <a:t> yang </a:t>
            </a:r>
            <a:r>
              <a:rPr lang="en-US" sz="1600" dirty="0" err="1"/>
              <a:t>terentang</a:t>
            </a:r>
            <a:r>
              <a:rPr lang="en-US" sz="1600" dirty="0"/>
              <a:t> </a:t>
            </a:r>
            <a:r>
              <a:rPr lang="en-US" sz="1600" dirty="0" err="1"/>
              <a:t>dari</a:t>
            </a:r>
            <a:r>
              <a:rPr lang="en-US" sz="1600" dirty="0"/>
              <a:t> </a:t>
            </a:r>
            <a:r>
              <a:rPr lang="en-US" sz="1600" dirty="0" err="1"/>
              <a:t>pipa</a:t>
            </a:r>
            <a:r>
              <a:rPr lang="en-US" sz="1600" dirty="0"/>
              <a:t> header </a:t>
            </a:r>
            <a:r>
              <a:rPr lang="en-US" sz="1600" dirty="0" err="1"/>
              <a:t>sampai</a:t>
            </a:r>
            <a:r>
              <a:rPr lang="en-US" sz="1600" dirty="0"/>
              <a:t> </a:t>
            </a:r>
            <a:r>
              <a:rPr lang="en-US" sz="1600" dirty="0" err="1"/>
              <a:t>ke</a:t>
            </a:r>
            <a:r>
              <a:rPr lang="en-US" sz="1600" dirty="0"/>
              <a:t> </a:t>
            </a:r>
            <a:r>
              <a:rPr lang="en-US" sz="1600" dirty="0" err="1"/>
              <a:t>pipa</a:t>
            </a:r>
            <a:r>
              <a:rPr lang="en-US" sz="1600" dirty="0"/>
              <a:t> </a:t>
            </a:r>
            <a:r>
              <a:rPr lang="en-US" sz="1600" dirty="0" err="1"/>
              <a:t>tegak</a:t>
            </a:r>
            <a:r>
              <a:rPr lang="en-US" sz="1600" dirty="0"/>
              <a:t> </a:t>
            </a:r>
            <a:r>
              <a:rPr lang="en-US" sz="1600" dirty="0" err="1"/>
              <a:t>atau</a:t>
            </a:r>
            <a:r>
              <a:rPr lang="en-US" sz="1600" dirty="0"/>
              <a:t> </a:t>
            </a:r>
            <a:r>
              <a:rPr lang="en-US" sz="1600" dirty="0" err="1"/>
              <a:t>hidran</a:t>
            </a:r>
            <a:r>
              <a:rPr lang="en-US" sz="1600" dirty="0"/>
              <a:t> </a:t>
            </a:r>
            <a:r>
              <a:rPr lang="en-US" sz="1600" dirty="0" err="1"/>
              <a:t>halaman</a:t>
            </a:r>
            <a:r>
              <a:rPr lang="en-US" sz="1600" dirty="0"/>
              <a:t>. Diameter </a:t>
            </a:r>
            <a:r>
              <a:rPr lang="en-US" sz="1600" dirty="0" err="1"/>
              <a:t>pipa</a:t>
            </a:r>
            <a:r>
              <a:rPr lang="en-US" sz="1600" dirty="0"/>
              <a:t> </a:t>
            </a:r>
            <a:r>
              <a:rPr lang="en-US" sz="1600" dirty="0" err="1"/>
              <a:t>ini</a:t>
            </a:r>
            <a:r>
              <a:rPr lang="en-US" sz="1600" dirty="0"/>
              <a:t> </a:t>
            </a:r>
            <a:r>
              <a:rPr lang="en-US" sz="1600" dirty="0" err="1"/>
              <a:t>bervariasi</a:t>
            </a:r>
            <a:r>
              <a:rPr lang="en-US" sz="1600" dirty="0"/>
              <a:t> </a:t>
            </a:r>
            <a:r>
              <a:rPr lang="en-US" sz="1600" dirty="0" err="1"/>
              <a:t>antara</a:t>
            </a:r>
            <a:r>
              <a:rPr lang="en-US" sz="1600" dirty="0"/>
              <a:t> 4,6 </a:t>
            </a:r>
            <a:r>
              <a:rPr lang="en-US" sz="1600" dirty="0" err="1"/>
              <a:t>dan</a:t>
            </a:r>
            <a:r>
              <a:rPr lang="en-US" sz="1600" dirty="0"/>
              <a:t> 8 </a:t>
            </a:r>
            <a:r>
              <a:rPr lang="en-US" sz="1600" dirty="0" err="1"/>
              <a:t>inci</a:t>
            </a:r>
            <a:r>
              <a:rPr lang="en-US" sz="1600" dirty="0"/>
              <a:t> </a:t>
            </a:r>
            <a:r>
              <a:rPr lang="en-US" sz="1600" dirty="0" err="1"/>
              <a:t>sesuai</a:t>
            </a:r>
            <a:r>
              <a:rPr lang="en-US" sz="1600" dirty="0"/>
              <a:t> </a:t>
            </a:r>
            <a:r>
              <a:rPr lang="en-US" sz="1600" dirty="0" err="1"/>
              <a:t>dengan</a:t>
            </a:r>
            <a:r>
              <a:rPr lang="en-US" sz="1600" dirty="0"/>
              <a:t> </a:t>
            </a:r>
            <a:r>
              <a:rPr lang="en-US" sz="1600" dirty="0" err="1"/>
              <a:t>besar</a:t>
            </a:r>
            <a:r>
              <a:rPr lang="en-US" sz="1600" dirty="0"/>
              <a:t> </a:t>
            </a:r>
            <a:r>
              <a:rPr lang="en-US" sz="1600" dirty="0" err="1"/>
              <a:t>kecilnya</a:t>
            </a:r>
            <a:r>
              <a:rPr lang="en-US" sz="1600" dirty="0"/>
              <a:t> </a:t>
            </a:r>
            <a:r>
              <a:rPr lang="en-US" sz="1600" dirty="0" err="1"/>
              <a:t>sistem</a:t>
            </a:r>
            <a:r>
              <a:rPr lang="en-US" sz="1600" dirty="0"/>
              <a:t> sprinkler yang </a:t>
            </a:r>
            <a:r>
              <a:rPr lang="en-US" sz="1600" dirty="0" err="1"/>
              <a:t>dipasang</a:t>
            </a:r>
            <a:r>
              <a:rPr lang="en-US" sz="1600" dirty="0"/>
              <a:t>.</a:t>
            </a:r>
          </a:p>
          <a:p>
            <a:pPr marL="274638" indent="-274638" algn="just">
              <a:defRPr/>
            </a:pPr>
            <a:endParaRPr lang="en-US" sz="1600" dirty="0"/>
          </a:p>
          <a:p>
            <a:pPr marL="274638" indent="-274638" algn="just">
              <a:defRPr/>
            </a:pPr>
            <a:r>
              <a:rPr lang="en-US" sz="1600" dirty="0"/>
              <a:t>4) </a:t>
            </a:r>
            <a:r>
              <a:rPr lang="en-US" sz="1600" dirty="0" err="1"/>
              <a:t>Pipa</a:t>
            </a:r>
            <a:r>
              <a:rPr lang="en-US" sz="1600" dirty="0"/>
              <a:t> </a:t>
            </a:r>
            <a:r>
              <a:rPr lang="en-US" sz="1600" dirty="0" err="1"/>
              <a:t>Tgak</a:t>
            </a:r>
            <a:r>
              <a:rPr lang="en-US" sz="1600" dirty="0"/>
              <a:t> (Riser)</a:t>
            </a:r>
          </a:p>
          <a:p>
            <a:pPr marL="274638" indent="-274638" algn="just">
              <a:defRPr/>
            </a:pPr>
            <a:r>
              <a:rPr lang="en-US" sz="1600" dirty="0"/>
              <a:t>	</a:t>
            </a:r>
            <a:r>
              <a:rPr lang="en-US" sz="1600" dirty="0" err="1"/>
              <a:t>Pipa</a:t>
            </a:r>
            <a:r>
              <a:rPr lang="en-US" sz="1600" dirty="0"/>
              <a:t> </a:t>
            </a:r>
            <a:r>
              <a:rPr lang="en-US" sz="1600" dirty="0" err="1"/>
              <a:t>tegak</a:t>
            </a:r>
            <a:r>
              <a:rPr lang="en-US" sz="1600" dirty="0"/>
              <a:t> yang </a:t>
            </a:r>
            <a:r>
              <a:rPr lang="en-US" sz="1600" dirty="0" err="1"/>
              <a:t>terpasang</a:t>
            </a:r>
            <a:r>
              <a:rPr lang="en-US" sz="1600" dirty="0"/>
              <a:t> </a:t>
            </a:r>
            <a:r>
              <a:rPr lang="en-US" sz="1600" dirty="0" err="1"/>
              <a:t>vertikal</a:t>
            </a:r>
            <a:r>
              <a:rPr lang="en-US" sz="1600" dirty="0"/>
              <a:t> </a:t>
            </a:r>
            <a:r>
              <a:rPr lang="en-US" sz="1600" dirty="0" err="1"/>
              <a:t>dari</a:t>
            </a:r>
            <a:r>
              <a:rPr lang="en-US" sz="1600" dirty="0"/>
              <a:t> </a:t>
            </a:r>
            <a:r>
              <a:rPr lang="en-US" sz="1600" dirty="0" err="1"/>
              <a:t>lantai</a:t>
            </a:r>
            <a:r>
              <a:rPr lang="en-US" sz="1600" dirty="0"/>
              <a:t> </a:t>
            </a:r>
            <a:r>
              <a:rPr lang="en-US" sz="1600" dirty="0" err="1"/>
              <a:t>terbawah</a:t>
            </a:r>
            <a:r>
              <a:rPr lang="en-US" sz="1600" dirty="0"/>
              <a:t> </a:t>
            </a:r>
            <a:r>
              <a:rPr lang="en-US" sz="1600" dirty="0" err="1"/>
              <a:t>sampai</a:t>
            </a:r>
            <a:r>
              <a:rPr lang="en-US" sz="1600" dirty="0"/>
              <a:t> </a:t>
            </a:r>
            <a:r>
              <a:rPr lang="en-US" sz="1600" dirty="0" err="1"/>
              <a:t>dengan</a:t>
            </a:r>
            <a:r>
              <a:rPr lang="en-US" sz="1600" dirty="0"/>
              <a:t> </a:t>
            </a:r>
            <a:r>
              <a:rPr lang="en-US" sz="1600" dirty="0" err="1"/>
              <a:t>lantai</a:t>
            </a:r>
            <a:r>
              <a:rPr lang="en-US" sz="1600" dirty="0"/>
              <a:t> </a:t>
            </a:r>
            <a:r>
              <a:rPr lang="en-US" sz="1600" dirty="0" err="1"/>
              <a:t>teratas</a:t>
            </a:r>
            <a:r>
              <a:rPr lang="en-US" sz="1600" dirty="0"/>
              <a:t> </a:t>
            </a:r>
            <a:r>
              <a:rPr lang="en-US" sz="1600" dirty="0" err="1"/>
              <a:t>bangunan</a:t>
            </a:r>
            <a:r>
              <a:rPr lang="en-US" sz="1600" dirty="0"/>
              <a:t> yang </a:t>
            </a:r>
            <a:r>
              <a:rPr lang="en-US" sz="1600" dirty="0" err="1"/>
              <a:t>dihubungkan</a:t>
            </a:r>
            <a:r>
              <a:rPr lang="en-US" sz="1600" dirty="0"/>
              <a:t> </a:t>
            </a:r>
            <a:r>
              <a:rPr lang="en-US" sz="1600" dirty="0" err="1"/>
              <a:t>dari</a:t>
            </a:r>
            <a:r>
              <a:rPr lang="en-US" sz="1600" dirty="0"/>
              <a:t> </a:t>
            </a:r>
            <a:r>
              <a:rPr lang="en-US" sz="1600" dirty="0" err="1"/>
              <a:t>pipa</a:t>
            </a:r>
            <a:r>
              <a:rPr lang="en-US" sz="1600" dirty="0"/>
              <a:t> </a:t>
            </a:r>
            <a:r>
              <a:rPr lang="en-US" sz="1600" dirty="0" err="1"/>
              <a:t>penyalur</a:t>
            </a:r>
            <a:r>
              <a:rPr lang="en-US" sz="1600" dirty="0"/>
              <a:t>, Diameter </a:t>
            </a:r>
            <a:r>
              <a:rPr lang="en-US" sz="1600" dirty="0" err="1"/>
              <a:t>pipa</a:t>
            </a:r>
            <a:r>
              <a:rPr lang="en-US" sz="1600" dirty="0"/>
              <a:t> </a:t>
            </a:r>
            <a:r>
              <a:rPr lang="en-US" sz="1600" dirty="0" err="1"/>
              <a:t>ini</a:t>
            </a:r>
            <a:r>
              <a:rPr lang="en-US" sz="1600" dirty="0"/>
              <a:t> </a:t>
            </a:r>
            <a:r>
              <a:rPr lang="en-US" sz="1600" dirty="0" err="1"/>
              <a:t>bervariasi</a:t>
            </a:r>
            <a:r>
              <a:rPr lang="en-US" sz="1600" dirty="0"/>
              <a:t> </a:t>
            </a:r>
            <a:r>
              <a:rPr lang="en-US" sz="1600" dirty="0" err="1"/>
              <a:t>antara</a:t>
            </a:r>
            <a:r>
              <a:rPr lang="en-US" sz="1600" dirty="0"/>
              <a:t> 3,4 </a:t>
            </a:r>
            <a:r>
              <a:rPr lang="en-US" sz="1600" dirty="0" err="1"/>
              <a:t>dan</a:t>
            </a:r>
            <a:r>
              <a:rPr lang="en-US" sz="1600" dirty="0"/>
              <a:t> 6 </a:t>
            </a:r>
            <a:r>
              <a:rPr lang="en-US" sz="1600" dirty="0" err="1"/>
              <a:t>inci</a:t>
            </a:r>
            <a:r>
              <a:rPr lang="en-US" sz="1600" dirty="0"/>
              <a:t>, </a:t>
            </a:r>
            <a:r>
              <a:rPr lang="en-US" sz="1600" dirty="0" err="1"/>
              <a:t>tergantung</a:t>
            </a:r>
            <a:r>
              <a:rPr lang="en-US" sz="1600" dirty="0"/>
              <a:t> </a:t>
            </a:r>
            <a:r>
              <a:rPr lang="en-US" sz="1600" dirty="0" err="1"/>
              <a:t>dari</a:t>
            </a:r>
            <a:r>
              <a:rPr lang="en-US" sz="1600" dirty="0"/>
              <a:t> </a:t>
            </a:r>
            <a:r>
              <a:rPr lang="en-US" sz="1600" dirty="0" err="1"/>
              <a:t>besarkecilnya</a:t>
            </a:r>
            <a:r>
              <a:rPr lang="en-US" sz="1600" dirty="0"/>
              <a:t> </a:t>
            </a:r>
            <a:r>
              <a:rPr lang="en-US" sz="1600" dirty="0" err="1"/>
              <a:t>sistem</a:t>
            </a:r>
            <a:r>
              <a:rPr lang="en-US" sz="1600" dirty="0"/>
              <a:t> sprinkler yang </a:t>
            </a:r>
            <a:r>
              <a:rPr lang="en-US" sz="1600" dirty="0" err="1"/>
              <a:t>dipasang</a:t>
            </a:r>
            <a:r>
              <a:rPr lang="en-US" sz="1600" dirty="0"/>
              <a:t>.</a:t>
            </a:r>
          </a:p>
          <a:p>
            <a:pPr marL="274638" indent="-274638" algn="just">
              <a:defRPr/>
            </a:pPr>
            <a:endParaRPr lang="en-US" sz="1600" dirty="0"/>
          </a:p>
          <a:p>
            <a:pPr marL="274638" indent="-274638" algn="just">
              <a:defRPr/>
            </a:pPr>
            <a:r>
              <a:rPr lang="en-US" sz="1600" dirty="0"/>
              <a:t>5)  </a:t>
            </a:r>
            <a:r>
              <a:rPr lang="en-US" sz="1600" dirty="0" err="1"/>
              <a:t>Pipa</a:t>
            </a:r>
            <a:r>
              <a:rPr lang="en-US" sz="1600" dirty="0"/>
              <a:t> </a:t>
            </a:r>
            <a:r>
              <a:rPr lang="en-US" sz="1600" dirty="0" err="1"/>
              <a:t>Pembagi</a:t>
            </a:r>
            <a:r>
              <a:rPr lang="en-US" sz="1600" dirty="0"/>
              <a:t> </a:t>
            </a:r>
          </a:p>
          <a:p>
            <a:pPr marL="274638" indent="-274638" algn="just">
              <a:defRPr/>
            </a:pPr>
            <a:r>
              <a:rPr lang="en-US" sz="1600" dirty="0"/>
              <a:t>	</a:t>
            </a:r>
            <a:r>
              <a:rPr lang="en-US" sz="1600" dirty="0" err="1"/>
              <a:t>Pipa</a:t>
            </a:r>
            <a:r>
              <a:rPr lang="en-US" sz="1600" dirty="0"/>
              <a:t> </a:t>
            </a:r>
            <a:r>
              <a:rPr lang="en-US" sz="1600" dirty="0" err="1"/>
              <a:t>pembagi</a:t>
            </a:r>
            <a:r>
              <a:rPr lang="en-US" sz="1600" dirty="0"/>
              <a:t> </a:t>
            </a:r>
            <a:r>
              <a:rPr lang="en-US" sz="1600" dirty="0" err="1"/>
              <a:t>adalah</a:t>
            </a:r>
            <a:r>
              <a:rPr lang="en-US" sz="1600" dirty="0"/>
              <a:t> </a:t>
            </a:r>
            <a:r>
              <a:rPr lang="en-US" sz="1600" dirty="0" err="1"/>
              <a:t>pipa</a:t>
            </a:r>
            <a:r>
              <a:rPr lang="en-US" sz="1600" dirty="0"/>
              <a:t> yang </a:t>
            </a:r>
            <a:r>
              <a:rPr lang="en-US" sz="1600" dirty="0" err="1"/>
              <a:t>ditarik</a:t>
            </a:r>
            <a:r>
              <a:rPr lang="en-US" sz="1600" dirty="0"/>
              <a:t> </a:t>
            </a:r>
            <a:r>
              <a:rPr lang="en-US" sz="1600" dirty="0" err="1"/>
              <a:t>dari</a:t>
            </a:r>
            <a:r>
              <a:rPr lang="en-US" sz="1600" dirty="0"/>
              <a:t> </a:t>
            </a:r>
            <a:r>
              <a:rPr lang="en-US" sz="1600" dirty="0" err="1"/>
              <a:t>pipa</a:t>
            </a:r>
            <a:r>
              <a:rPr lang="en-US" sz="1600" dirty="0"/>
              <a:t> </a:t>
            </a:r>
            <a:r>
              <a:rPr lang="en-US" sz="1600" dirty="0" err="1"/>
              <a:t>tegak</a:t>
            </a:r>
            <a:r>
              <a:rPr lang="en-US" sz="1600" dirty="0"/>
              <a:t> </a:t>
            </a:r>
            <a:r>
              <a:rPr lang="en-US" sz="1600" dirty="0" err="1"/>
              <a:t>sampai</a:t>
            </a:r>
            <a:r>
              <a:rPr lang="en-US" sz="1600" dirty="0"/>
              <a:t> </a:t>
            </a:r>
            <a:r>
              <a:rPr lang="en-US" sz="1600" dirty="0" err="1"/>
              <a:t>ke</a:t>
            </a:r>
            <a:r>
              <a:rPr lang="en-US" sz="1600" dirty="0"/>
              <a:t> </a:t>
            </a:r>
            <a:r>
              <a:rPr lang="en-US" sz="1600" dirty="0" err="1"/>
              <a:t>pipa</a:t>
            </a:r>
            <a:r>
              <a:rPr lang="en-US" sz="1600" dirty="0"/>
              <a:t> </a:t>
            </a:r>
            <a:r>
              <a:rPr lang="en-US" sz="1600" dirty="0" err="1"/>
              <a:t>cabang</a:t>
            </a:r>
            <a:r>
              <a:rPr lang="en-US" sz="1600" dirty="0"/>
              <a:t>.. Diameter </a:t>
            </a:r>
            <a:r>
              <a:rPr lang="en-US" sz="1600" dirty="0" err="1"/>
              <a:t>pipa</a:t>
            </a:r>
            <a:r>
              <a:rPr lang="en-US" sz="1600" dirty="0"/>
              <a:t> </a:t>
            </a:r>
            <a:r>
              <a:rPr lang="en-US" sz="1600" dirty="0" err="1"/>
              <a:t>pembagi</a:t>
            </a:r>
            <a:r>
              <a:rPr lang="en-US" sz="1600" dirty="0"/>
              <a:t> </a:t>
            </a:r>
            <a:r>
              <a:rPr lang="en-US" sz="1600" dirty="0" err="1"/>
              <a:t>berkisar</a:t>
            </a:r>
            <a:r>
              <a:rPr lang="en-US" sz="1600" dirty="0"/>
              <a:t> 3 </a:t>
            </a:r>
            <a:r>
              <a:rPr lang="en-US" sz="1600" dirty="0" err="1"/>
              <a:t>dan</a:t>
            </a:r>
            <a:r>
              <a:rPr lang="en-US" sz="1600" dirty="0"/>
              <a:t> 4 </a:t>
            </a:r>
            <a:r>
              <a:rPr lang="en-US" sz="1600" dirty="0" err="1"/>
              <a:t>inci</a:t>
            </a:r>
            <a:r>
              <a:rPr lang="en-US" sz="1600" dirty="0"/>
              <a:t>.</a:t>
            </a:r>
          </a:p>
          <a:p>
            <a:pPr marL="274638" indent="-274638" algn="just">
              <a:defRPr/>
            </a:pPr>
            <a:endParaRPr lang="en-US" sz="1600" dirty="0"/>
          </a:p>
          <a:p>
            <a:pPr marL="274638" indent="-274638" algn="just">
              <a:defRPr/>
            </a:pPr>
            <a:r>
              <a:rPr lang="en-US" sz="1600" dirty="0"/>
              <a:t>6) </a:t>
            </a:r>
            <a:r>
              <a:rPr lang="en-US" sz="1600" dirty="0" err="1"/>
              <a:t>Pipa</a:t>
            </a:r>
            <a:r>
              <a:rPr lang="en-US" sz="1600" dirty="0"/>
              <a:t> </a:t>
            </a:r>
            <a:r>
              <a:rPr lang="en-US" sz="1600" dirty="0" err="1"/>
              <a:t>Cabang</a:t>
            </a:r>
            <a:r>
              <a:rPr lang="en-US" sz="1600" dirty="0"/>
              <a:t> </a:t>
            </a:r>
            <a:r>
              <a:rPr lang="en-US" sz="1600" dirty="0" err="1"/>
              <a:t>ialah</a:t>
            </a:r>
            <a:r>
              <a:rPr lang="en-US" sz="1600" dirty="0"/>
              <a:t> </a:t>
            </a:r>
            <a:r>
              <a:rPr lang="en-US" sz="1600" dirty="0" err="1"/>
              <a:t>pipa</a:t>
            </a:r>
            <a:r>
              <a:rPr lang="en-US" sz="1600" dirty="0"/>
              <a:t> yang </a:t>
            </a:r>
            <a:r>
              <a:rPr lang="en-US" sz="1600" dirty="0" err="1"/>
              <a:t>dihubungkan</a:t>
            </a:r>
            <a:r>
              <a:rPr lang="en-US" sz="1600" dirty="0"/>
              <a:t> </a:t>
            </a:r>
            <a:r>
              <a:rPr lang="en-US" sz="1600" dirty="0" err="1"/>
              <a:t>dari</a:t>
            </a:r>
            <a:r>
              <a:rPr lang="en-US" sz="1600" dirty="0"/>
              <a:t> </a:t>
            </a:r>
            <a:r>
              <a:rPr lang="en-US" sz="1600" dirty="0" err="1"/>
              <a:t>pipa</a:t>
            </a:r>
            <a:r>
              <a:rPr lang="en-US" sz="1600" dirty="0"/>
              <a:t> </a:t>
            </a:r>
            <a:r>
              <a:rPr lang="en-US" sz="1600" dirty="0" err="1"/>
              <a:t>pembagi</a:t>
            </a:r>
            <a:r>
              <a:rPr lang="en-US" sz="1600" dirty="0"/>
              <a:t> </a:t>
            </a:r>
            <a:r>
              <a:rPr lang="en-US" sz="1600" dirty="0" err="1"/>
              <a:t>sampai</a:t>
            </a:r>
            <a:r>
              <a:rPr lang="en-US" sz="1600" dirty="0"/>
              <a:t> </a:t>
            </a:r>
            <a:r>
              <a:rPr lang="en-US" sz="1600" dirty="0" err="1"/>
              <a:t>ke</a:t>
            </a:r>
            <a:r>
              <a:rPr lang="en-US" sz="1600" dirty="0"/>
              <a:t> </a:t>
            </a:r>
            <a:r>
              <a:rPr lang="en-US" sz="1600" dirty="0" err="1"/>
              <a:t>titik-titik</a:t>
            </a:r>
            <a:r>
              <a:rPr lang="en-US" sz="1600" dirty="0"/>
              <a:t> </a:t>
            </a:r>
            <a:r>
              <a:rPr lang="en-US" sz="1600" dirty="0" err="1"/>
              <a:t>pengeluaran</a:t>
            </a:r>
            <a:r>
              <a:rPr lang="en-US" sz="1600" dirty="0"/>
              <a:t> (</a:t>
            </a:r>
            <a:r>
              <a:rPr lang="en-US" sz="1600" dirty="0" err="1"/>
              <a:t>Kepala</a:t>
            </a:r>
            <a:r>
              <a:rPr lang="en-US" sz="1600" dirty="0"/>
              <a:t> sprinkler) </a:t>
            </a:r>
            <a:r>
              <a:rPr lang="en-US" sz="1600" dirty="0" err="1"/>
              <a:t>pada</a:t>
            </a:r>
            <a:r>
              <a:rPr lang="en-US" sz="1600" dirty="0"/>
              <a:t> </a:t>
            </a:r>
            <a:r>
              <a:rPr lang="en-US" sz="1600" dirty="0" err="1"/>
              <a:t>lantai-lantai</a:t>
            </a:r>
            <a:r>
              <a:rPr lang="en-US" sz="1600" dirty="0"/>
              <a:t> </a:t>
            </a:r>
            <a:r>
              <a:rPr lang="en-US" sz="1600" dirty="0" err="1"/>
              <a:t>bangunan</a:t>
            </a:r>
            <a:r>
              <a:rPr lang="en-US" sz="1600" dirty="0"/>
              <a:t>. Diameter </a:t>
            </a:r>
            <a:r>
              <a:rPr lang="en-US" sz="1600" dirty="0" err="1"/>
              <a:t>pipa</a:t>
            </a:r>
            <a:r>
              <a:rPr lang="en-US" sz="1600" dirty="0"/>
              <a:t> </a:t>
            </a:r>
            <a:r>
              <a:rPr lang="en-US" sz="1600" dirty="0" err="1"/>
              <a:t>ini</a:t>
            </a:r>
            <a:r>
              <a:rPr lang="en-US" sz="1600" dirty="0"/>
              <a:t> </a:t>
            </a:r>
            <a:r>
              <a:rPr lang="en-US" sz="1600" dirty="0" err="1"/>
              <a:t>bervariasi</a:t>
            </a:r>
            <a:r>
              <a:rPr lang="en-US" sz="1600" dirty="0"/>
              <a:t> </a:t>
            </a:r>
            <a:r>
              <a:rPr lang="en-US" sz="1600" dirty="0" err="1"/>
              <a:t>antara</a:t>
            </a:r>
            <a:r>
              <a:rPr lang="en-US" sz="1600" dirty="0"/>
              <a:t> 2 ½, 2, 1 ¼, </a:t>
            </a:r>
            <a:r>
              <a:rPr lang="en-US" sz="1600" dirty="0" err="1"/>
              <a:t>dan</a:t>
            </a:r>
            <a:r>
              <a:rPr lang="en-US" sz="1600" dirty="0"/>
              <a:t> 1 </a:t>
            </a:r>
            <a:r>
              <a:rPr lang="en-US" sz="1600" dirty="0" err="1"/>
              <a:t>inci</a:t>
            </a:r>
            <a:r>
              <a:rPr lang="en-US" sz="1600" dirty="0"/>
              <a:t>.</a:t>
            </a:r>
          </a:p>
          <a:p>
            <a:pPr marL="274638" indent="-274638" algn="just">
              <a:defRPr/>
            </a:pPr>
            <a:r>
              <a:rPr lang="en-US" sz="1600" dirty="0"/>
              <a:t> </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357188"/>
            <a:ext cx="6143625" cy="5508625"/>
          </a:xfrm>
          <a:prstGeom prst="rect">
            <a:avLst/>
          </a:prstGeom>
        </p:spPr>
        <p:txBody>
          <a:bodyPr>
            <a:spAutoFit/>
          </a:bodyPr>
          <a:lstStyle/>
          <a:p>
            <a:pPr>
              <a:defRPr/>
            </a:pPr>
            <a:r>
              <a:rPr lang="en-US" sz="1600" b="1" dirty="0"/>
              <a:t>D. VALVE, SWITCH DAN KOMPONEN KONTROL LAINYA</a:t>
            </a:r>
          </a:p>
          <a:p>
            <a:pPr>
              <a:defRPr/>
            </a:pPr>
            <a:endParaRPr lang="en-US" sz="1600" b="1" dirty="0"/>
          </a:p>
          <a:p>
            <a:pPr marL="274638" indent="-274638" algn="just">
              <a:defRPr/>
            </a:pPr>
            <a:r>
              <a:rPr lang="en-US" sz="1600" dirty="0"/>
              <a:t>	</a:t>
            </a:r>
            <a:r>
              <a:rPr lang="en-US" sz="1600" dirty="0" err="1"/>
              <a:t>Dalam</a:t>
            </a:r>
            <a:r>
              <a:rPr lang="en-US" sz="1600" dirty="0"/>
              <a:t> </a:t>
            </a:r>
            <a:r>
              <a:rPr lang="en-US" sz="1600" dirty="0" err="1"/>
              <a:t>sistem</a:t>
            </a:r>
            <a:r>
              <a:rPr lang="en-US" sz="1600" dirty="0"/>
              <a:t> Sprinkler </a:t>
            </a:r>
            <a:r>
              <a:rPr lang="en-US" sz="1600" dirty="0" err="1"/>
              <a:t>banyak</a:t>
            </a:r>
            <a:r>
              <a:rPr lang="en-US" sz="1600" dirty="0"/>
              <a:t> </a:t>
            </a:r>
            <a:r>
              <a:rPr lang="en-US" sz="1600" dirty="0" err="1"/>
              <a:t>terdapat</a:t>
            </a:r>
            <a:r>
              <a:rPr lang="en-US" sz="1600" dirty="0"/>
              <a:t> valve &amp; switch yang </a:t>
            </a:r>
            <a:r>
              <a:rPr lang="en-US" sz="1600" dirty="0" err="1"/>
              <a:t>fungsinya</a:t>
            </a:r>
            <a:r>
              <a:rPr lang="en-US" sz="1600" dirty="0"/>
              <a:t> </a:t>
            </a:r>
            <a:r>
              <a:rPr lang="en-US" sz="1600" dirty="0" err="1"/>
              <a:t>untuk</a:t>
            </a:r>
            <a:r>
              <a:rPr lang="en-US" sz="1600" dirty="0"/>
              <a:t> </a:t>
            </a:r>
            <a:r>
              <a:rPr lang="en-US" sz="1600" dirty="0" err="1"/>
              <a:t>mengontrol</a:t>
            </a:r>
            <a:r>
              <a:rPr lang="en-US" sz="1600" dirty="0"/>
              <a:t> </a:t>
            </a:r>
            <a:r>
              <a:rPr lang="en-US" sz="1600" dirty="0" err="1"/>
              <a:t>operasi</a:t>
            </a:r>
            <a:r>
              <a:rPr lang="en-US" sz="1600" dirty="0"/>
              <a:t> </a:t>
            </a:r>
            <a:r>
              <a:rPr lang="en-US" sz="1600" dirty="0" err="1"/>
              <a:t>dari</a:t>
            </a:r>
            <a:r>
              <a:rPr lang="en-US" sz="1600" dirty="0"/>
              <a:t> </a:t>
            </a:r>
            <a:r>
              <a:rPr lang="en-US" sz="1600" dirty="0" err="1"/>
              <a:t>sistem</a:t>
            </a:r>
            <a:r>
              <a:rPr lang="en-US" sz="1600" dirty="0"/>
              <a:t>, </a:t>
            </a:r>
            <a:r>
              <a:rPr lang="en-US" sz="1600" dirty="0" err="1"/>
              <a:t>diantaranya</a:t>
            </a:r>
            <a:r>
              <a:rPr lang="en-US" sz="1600" dirty="0"/>
              <a:t> </a:t>
            </a:r>
            <a:r>
              <a:rPr lang="en-US" sz="1600" dirty="0" err="1"/>
              <a:t>adalah</a:t>
            </a:r>
            <a:r>
              <a:rPr lang="en-US" sz="1600" dirty="0"/>
              <a:t> :</a:t>
            </a:r>
          </a:p>
          <a:p>
            <a:pPr marL="274638" indent="-274638" algn="just">
              <a:defRPr/>
            </a:pPr>
            <a:endParaRPr lang="en-US" sz="1600" dirty="0"/>
          </a:p>
          <a:p>
            <a:pPr marL="274638" indent="-274638" algn="just">
              <a:defRPr/>
            </a:pPr>
            <a:r>
              <a:rPr lang="en-US" sz="1600" dirty="0"/>
              <a:t>	- </a:t>
            </a:r>
            <a:r>
              <a:rPr lang="en-US" sz="1600" dirty="0" err="1"/>
              <a:t>Katup-katup</a:t>
            </a:r>
            <a:r>
              <a:rPr lang="en-US" sz="1600" dirty="0"/>
              <a:t> (valve), </a:t>
            </a:r>
            <a:r>
              <a:rPr lang="en-US" sz="1600" dirty="0" err="1"/>
              <a:t>termasuk</a:t>
            </a:r>
            <a:r>
              <a:rPr lang="en-US" sz="1600" dirty="0"/>
              <a:t> </a:t>
            </a:r>
            <a:r>
              <a:rPr lang="en-US" sz="1600" dirty="0" err="1"/>
              <a:t>katup</a:t>
            </a:r>
            <a:r>
              <a:rPr lang="en-US" sz="1600" dirty="0"/>
              <a:t> </a:t>
            </a:r>
            <a:r>
              <a:rPr lang="en-US" sz="1600" dirty="0" err="1"/>
              <a:t>kendali</a:t>
            </a:r>
            <a:r>
              <a:rPr lang="en-US" sz="1600" dirty="0"/>
              <a:t> (Control valve)</a:t>
            </a:r>
          </a:p>
          <a:p>
            <a:pPr marL="274638" indent="-274638" algn="just">
              <a:defRPr/>
            </a:pPr>
            <a:r>
              <a:rPr lang="en-US" sz="1600" dirty="0"/>
              <a:t>	- </a:t>
            </a:r>
            <a:r>
              <a:rPr lang="en-US" sz="1600" dirty="0" err="1"/>
              <a:t>Saklar</a:t>
            </a:r>
            <a:r>
              <a:rPr lang="en-US" sz="1600" dirty="0"/>
              <a:t> </a:t>
            </a:r>
            <a:r>
              <a:rPr lang="en-US" sz="1600" dirty="0" err="1"/>
              <a:t>Tekanan</a:t>
            </a:r>
            <a:r>
              <a:rPr lang="en-US" sz="1600" dirty="0"/>
              <a:t> (Pressure switch)</a:t>
            </a:r>
          </a:p>
          <a:p>
            <a:pPr marL="274638" indent="-274638" algn="just">
              <a:defRPr/>
            </a:pPr>
            <a:r>
              <a:rPr lang="en-US" sz="1600" dirty="0"/>
              <a:t>	- </a:t>
            </a:r>
            <a:r>
              <a:rPr lang="en-US" sz="1600" dirty="0" err="1"/>
              <a:t>Saklar</a:t>
            </a:r>
            <a:r>
              <a:rPr lang="en-US" sz="1600" dirty="0"/>
              <a:t> </a:t>
            </a:r>
            <a:r>
              <a:rPr lang="en-US" sz="1600" dirty="0" err="1"/>
              <a:t>Aliran</a:t>
            </a:r>
            <a:r>
              <a:rPr lang="en-US" sz="1600" dirty="0"/>
              <a:t> Air ( Flow </a:t>
            </a:r>
            <a:r>
              <a:rPr lang="en-US" sz="1600" dirty="0" err="1"/>
              <a:t>swiitch</a:t>
            </a:r>
            <a:r>
              <a:rPr lang="en-US" sz="1600" dirty="0"/>
              <a:t>)</a:t>
            </a:r>
          </a:p>
          <a:p>
            <a:pPr marL="274638" indent="-274638" algn="just">
              <a:defRPr/>
            </a:pPr>
            <a:r>
              <a:rPr lang="en-US" sz="1600" dirty="0"/>
              <a:t>	- Alarm Gong ( </a:t>
            </a:r>
            <a:r>
              <a:rPr lang="en-US" sz="1600" dirty="0" err="1"/>
              <a:t>mekanik</a:t>
            </a:r>
            <a:r>
              <a:rPr lang="en-US" sz="1600" dirty="0"/>
              <a:t>)</a:t>
            </a:r>
          </a:p>
          <a:p>
            <a:pPr marL="274638" indent="-274638" algn="just">
              <a:defRPr/>
            </a:pPr>
            <a:r>
              <a:rPr lang="en-US" sz="1600" dirty="0"/>
              <a:t>	- </a:t>
            </a:r>
            <a:r>
              <a:rPr lang="en-US" sz="1600" dirty="0" err="1"/>
              <a:t>Tangki</a:t>
            </a:r>
            <a:r>
              <a:rPr lang="en-US" sz="1600" dirty="0"/>
              <a:t> </a:t>
            </a:r>
            <a:r>
              <a:rPr lang="en-US" sz="1600" dirty="0" err="1"/>
              <a:t>Bertekanan</a:t>
            </a:r>
            <a:r>
              <a:rPr lang="en-US" sz="1600" dirty="0"/>
              <a:t> (Pressure tank)</a:t>
            </a:r>
          </a:p>
          <a:p>
            <a:pPr marL="274638" indent="-274638" algn="just">
              <a:defRPr/>
            </a:pPr>
            <a:r>
              <a:rPr lang="en-US" sz="1600" dirty="0"/>
              <a:t>	- </a:t>
            </a:r>
            <a:r>
              <a:rPr lang="en-US" sz="1600" dirty="0" err="1"/>
              <a:t>Tangki</a:t>
            </a:r>
            <a:r>
              <a:rPr lang="en-US" sz="1600" dirty="0"/>
              <a:t> </a:t>
            </a:r>
            <a:r>
              <a:rPr lang="en-US" sz="1600" dirty="0" err="1"/>
              <a:t>Pemancing</a:t>
            </a:r>
            <a:r>
              <a:rPr lang="en-US" sz="1600" dirty="0"/>
              <a:t> (Priming tank)</a:t>
            </a:r>
          </a:p>
          <a:p>
            <a:pPr marL="274638" indent="-274638" algn="just">
              <a:defRPr/>
            </a:pPr>
            <a:r>
              <a:rPr lang="en-US" sz="1600" dirty="0"/>
              <a:t>	- Manometer</a:t>
            </a:r>
          </a:p>
          <a:p>
            <a:pPr marL="274638" indent="-274638" algn="just">
              <a:defRPr/>
            </a:pPr>
            <a:r>
              <a:rPr lang="en-US" sz="1600" dirty="0"/>
              <a:t>	- </a:t>
            </a:r>
            <a:r>
              <a:rPr lang="en-US" sz="1600" dirty="0" err="1"/>
              <a:t>Sambungan</a:t>
            </a:r>
            <a:r>
              <a:rPr lang="en-US" sz="1600" dirty="0"/>
              <a:t> </a:t>
            </a:r>
            <a:r>
              <a:rPr lang="en-US" sz="1600" dirty="0" err="1"/>
              <a:t>Dinas</a:t>
            </a:r>
            <a:r>
              <a:rPr lang="en-US" sz="1600" dirty="0"/>
              <a:t> </a:t>
            </a:r>
            <a:r>
              <a:rPr lang="en-US" sz="1600" dirty="0" err="1"/>
              <a:t>kebakaran</a:t>
            </a:r>
            <a:r>
              <a:rPr lang="en-US" sz="1600" dirty="0"/>
              <a:t> ( Siamese </a:t>
            </a:r>
            <a:r>
              <a:rPr lang="en-US" sz="1600" dirty="0" err="1"/>
              <a:t>Conection</a:t>
            </a:r>
            <a:r>
              <a:rPr lang="en-US" sz="1600" dirty="0"/>
              <a:t>)</a:t>
            </a:r>
          </a:p>
          <a:p>
            <a:pPr marL="274638" indent="-274638" algn="just">
              <a:defRPr/>
            </a:pPr>
            <a:endParaRPr lang="en-US" sz="1600" dirty="0"/>
          </a:p>
          <a:p>
            <a:pPr marL="274638" indent="-274638" algn="just">
              <a:defRPr/>
            </a:pPr>
            <a:endParaRPr lang="en-US" sz="1600" dirty="0"/>
          </a:p>
          <a:p>
            <a:pPr marL="274638" indent="-274638" algn="just">
              <a:defRPr/>
            </a:pPr>
            <a:r>
              <a:rPr lang="en-US" sz="1600" b="1" dirty="0"/>
              <a:t>E.</a:t>
            </a:r>
            <a:r>
              <a:rPr lang="en-US" sz="1600" dirty="0"/>
              <a:t> </a:t>
            </a:r>
            <a:r>
              <a:rPr lang="en-US" sz="1600" b="1" dirty="0"/>
              <a:t>KEPALA SPRINKLER</a:t>
            </a:r>
          </a:p>
          <a:p>
            <a:pPr marL="274638" indent="-274638" algn="just">
              <a:defRPr/>
            </a:pPr>
            <a:endParaRPr lang="en-US" sz="1600" b="1" dirty="0"/>
          </a:p>
          <a:p>
            <a:pPr marL="274638" indent="-274638" algn="just">
              <a:defRPr/>
            </a:pPr>
            <a:r>
              <a:rPr lang="en-US" sz="1600" dirty="0"/>
              <a:t>	</a:t>
            </a:r>
            <a:r>
              <a:rPr lang="en-US" sz="1600" dirty="0" err="1"/>
              <a:t>Kepala</a:t>
            </a:r>
            <a:r>
              <a:rPr lang="en-US" sz="1600" dirty="0"/>
              <a:t> sprinkler </a:t>
            </a:r>
            <a:r>
              <a:rPr lang="en-US" sz="1600" dirty="0" err="1"/>
              <a:t>adalah</a:t>
            </a:r>
            <a:r>
              <a:rPr lang="en-US" sz="1600" dirty="0"/>
              <a:t> </a:t>
            </a:r>
            <a:r>
              <a:rPr lang="en-US" sz="1600" dirty="0" err="1"/>
              <a:t>muara</a:t>
            </a:r>
            <a:r>
              <a:rPr lang="en-US" sz="1600" dirty="0"/>
              <a:t> </a:t>
            </a:r>
            <a:r>
              <a:rPr lang="en-US" sz="1600" dirty="0" err="1"/>
              <a:t>dari</a:t>
            </a:r>
            <a:r>
              <a:rPr lang="en-US" sz="1600" dirty="0"/>
              <a:t> </a:t>
            </a:r>
            <a:r>
              <a:rPr lang="en-US" sz="1600" dirty="0" err="1"/>
              <a:t>operasi</a:t>
            </a:r>
            <a:r>
              <a:rPr lang="en-US" sz="1600" dirty="0"/>
              <a:t> </a:t>
            </a:r>
            <a:r>
              <a:rPr lang="en-US" sz="1600" dirty="0" err="1"/>
              <a:t>sistem</a:t>
            </a:r>
            <a:r>
              <a:rPr lang="en-US" sz="1600" dirty="0"/>
              <a:t> sprinkler, </a:t>
            </a:r>
            <a:r>
              <a:rPr lang="en-US" sz="1600" dirty="0" err="1"/>
              <a:t>yaitu</a:t>
            </a:r>
            <a:r>
              <a:rPr lang="en-US" sz="1600" dirty="0"/>
              <a:t> </a:t>
            </a:r>
            <a:r>
              <a:rPr lang="en-US" sz="1600" dirty="0" err="1"/>
              <a:t>dari</a:t>
            </a:r>
            <a:r>
              <a:rPr lang="en-US" sz="1600" dirty="0"/>
              <a:t> </a:t>
            </a:r>
            <a:r>
              <a:rPr lang="en-US" sz="1600" dirty="0" err="1"/>
              <a:t>kepala</a:t>
            </a:r>
            <a:r>
              <a:rPr lang="en-US" sz="1600" dirty="0"/>
              <a:t> sprinkler air </a:t>
            </a:r>
            <a:r>
              <a:rPr lang="en-US" sz="1600" dirty="0" err="1"/>
              <a:t>akan</a:t>
            </a:r>
            <a:r>
              <a:rPr lang="en-US" sz="1600" dirty="0"/>
              <a:t> </a:t>
            </a:r>
            <a:r>
              <a:rPr lang="en-US" sz="1600" dirty="0" err="1"/>
              <a:t>keluar</a:t>
            </a:r>
            <a:r>
              <a:rPr lang="en-US" sz="1600" dirty="0"/>
              <a:t> </a:t>
            </a:r>
            <a:r>
              <a:rPr lang="en-US" sz="1600" dirty="0" err="1"/>
              <a:t>waktu</a:t>
            </a:r>
            <a:r>
              <a:rPr lang="en-US" sz="1600" dirty="0"/>
              <a:t> </a:t>
            </a:r>
            <a:r>
              <a:rPr lang="en-US" sz="1600" dirty="0" err="1"/>
              <a:t>kebakaran</a:t>
            </a:r>
            <a:r>
              <a:rPr lang="en-US" sz="1600" dirty="0"/>
              <a:t>.</a:t>
            </a:r>
          </a:p>
          <a:p>
            <a:pPr marL="274638" indent="-274638" algn="just">
              <a:defRPr/>
            </a:pPr>
            <a:endParaRPr lang="en-US" sz="1600" b="1" dirty="0"/>
          </a:p>
          <a:p>
            <a:pPr marL="274638" indent="-274638" algn="just">
              <a:defRPr/>
            </a:pPr>
            <a:r>
              <a:rPr lang="en-US" sz="1600" b="1" dirty="0"/>
              <a:t>	 </a:t>
            </a:r>
          </a:p>
        </p:txBody>
      </p:sp>
      <p:pic>
        <p:nvPicPr>
          <p:cNvPr id="40963" name="Picture 4" descr="3mmrcpdt"/>
          <p:cNvPicPr>
            <a:picLocks noChangeAspect="1" noChangeArrowheads="1"/>
          </p:cNvPicPr>
          <p:nvPr/>
        </p:nvPicPr>
        <p:blipFill>
          <a:blip r:embed="rId2"/>
          <a:srcRect/>
          <a:stretch>
            <a:fillRect/>
          </a:stretch>
        </p:blipFill>
        <p:spPr bwMode="auto">
          <a:xfrm>
            <a:off x="6072188" y="2286000"/>
            <a:ext cx="2514600" cy="2209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428625"/>
            <a:ext cx="8215313" cy="6186488"/>
          </a:xfrm>
          <a:prstGeom prst="rect">
            <a:avLst/>
          </a:prstGeom>
        </p:spPr>
        <p:txBody>
          <a:bodyPr>
            <a:spAutoFit/>
          </a:bodyPr>
          <a:lstStyle/>
          <a:p>
            <a:pPr marL="442913" indent="-442913" algn="just">
              <a:defRPr/>
            </a:pPr>
            <a:r>
              <a:rPr lang="en-US" dirty="0">
                <a:latin typeface="Arial Rounded MT Bold" pitchFamily="34" charset="0"/>
              </a:rPr>
              <a:t>	</a:t>
            </a:r>
            <a:r>
              <a:rPr lang="en-US" dirty="0" err="1">
                <a:latin typeface="Arial Rounded MT Bold" pitchFamily="34" charset="0"/>
              </a:rPr>
              <a:t>Terdapat</a:t>
            </a:r>
            <a:r>
              <a:rPr lang="en-US" dirty="0">
                <a:latin typeface="Arial Rounded MT Bold" pitchFamily="34" charset="0"/>
              </a:rPr>
              <a:t> 2 </a:t>
            </a:r>
            <a:r>
              <a:rPr lang="en-US" dirty="0" err="1">
                <a:latin typeface="Arial Rounded MT Bold" pitchFamily="34" charset="0"/>
              </a:rPr>
              <a:t>sistem</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Kota </a:t>
            </a:r>
            <a:r>
              <a:rPr lang="en-US" dirty="0" err="1">
                <a:latin typeface="Arial Rounded MT Bold" pitchFamily="34" charset="0"/>
              </a:rPr>
              <a:t>sbb</a:t>
            </a:r>
            <a:r>
              <a:rPr lang="en-US" dirty="0">
                <a:latin typeface="Arial Rounded MT Bold" pitchFamily="34" charset="0"/>
              </a:rPr>
              <a:t> :</a:t>
            </a:r>
          </a:p>
          <a:p>
            <a:pPr marL="442913" indent="-442913" algn="just">
              <a:defRPr/>
            </a:pPr>
            <a:endParaRPr lang="en-US" dirty="0">
              <a:latin typeface="Arial Rounded MT Bold" pitchFamily="34" charset="0"/>
            </a:endParaRPr>
          </a:p>
          <a:p>
            <a:pPr marL="442913" indent="-442913" algn="just">
              <a:defRPr/>
            </a:pPr>
            <a:r>
              <a:rPr lang="en-US" dirty="0">
                <a:latin typeface="Arial Rounded MT Bold" pitchFamily="34" charset="0"/>
              </a:rPr>
              <a:t>	1. </a:t>
            </a:r>
            <a:r>
              <a:rPr lang="en-US" dirty="0" err="1">
                <a:latin typeface="Arial Rounded MT Bold" pitchFamily="34" charset="0"/>
              </a:rPr>
              <a:t>Sistem</a:t>
            </a:r>
            <a:r>
              <a:rPr lang="en-US" dirty="0">
                <a:latin typeface="Arial Rounded MT Bold" pitchFamily="34" charset="0"/>
              </a:rPr>
              <a:t> </a:t>
            </a:r>
            <a:r>
              <a:rPr lang="en-US" dirty="0" err="1">
                <a:latin typeface="Arial Rounded MT Bold" pitchFamily="34" charset="0"/>
              </a:rPr>
              <a:t>Lokal</a:t>
            </a:r>
            <a:endParaRPr lang="en-US" dirty="0">
              <a:latin typeface="Arial Rounded MT Bold" pitchFamily="34" charset="0"/>
            </a:endParaRPr>
          </a:p>
          <a:p>
            <a:pPr marL="442913" indent="-442913" algn="just">
              <a:defRPr/>
            </a:pPr>
            <a:endParaRPr lang="en-US" dirty="0">
              <a:latin typeface="Arial Rounded MT Bold" pitchFamily="34" charset="0"/>
            </a:endParaRPr>
          </a:p>
          <a:p>
            <a:pPr marL="722313" indent="-722313" algn="just">
              <a:defRPr/>
            </a:pP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t>
            </a:r>
            <a:r>
              <a:rPr lang="en-US" dirty="0" err="1">
                <a:latin typeface="Arial Rounded MT Bold" pitchFamily="34" charset="0"/>
              </a:rPr>
              <a:t>lokal</a:t>
            </a:r>
            <a:r>
              <a:rPr lang="en-US" dirty="0">
                <a:latin typeface="Arial Rounded MT Bold" pitchFamily="34" charset="0"/>
              </a:rPr>
              <a:t> </a:t>
            </a:r>
            <a:r>
              <a:rPr lang="en-US" dirty="0" err="1">
                <a:latin typeface="Arial Rounded MT Bold" pitchFamily="34" charset="0"/>
              </a:rPr>
              <a:t>mengunakan</a:t>
            </a:r>
            <a:r>
              <a:rPr lang="en-US" dirty="0">
                <a:latin typeface="Arial Rounded MT Bold" pitchFamily="34" charset="0"/>
              </a:rPr>
              <a:t> </a:t>
            </a:r>
            <a:r>
              <a:rPr lang="en-US" dirty="0" err="1">
                <a:latin typeface="Arial Rounded MT Bold" pitchFamily="34" charset="0"/>
              </a:rPr>
              <a:t>titik</a:t>
            </a:r>
            <a:r>
              <a:rPr lang="en-US" dirty="0">
                <a:latin typeface="Arial Rounded MT Bold" pitchFamily="34" charset="0"/>
              </a:rPr>
              <a:t> </a:t>
            </a:r>
            <a:r>
              <a:rPr lang="en-US" dirty="0" err="1">
                <a:latin typeface="Arial Rounded MT Bold" pitchFamily="34" charset="0"/>
              </a:rPr>
              <a:t>panggil</a:t>
            </a:r>
            <a:r>
              <a:rPr lang="en-US" dirty="0">
                <a:latin typeface="Arial Rounded MT Bold" pitchFamily="34" charset="0"/>
              </a:rPr>
              <a:t> (Box circuits) yang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pasang</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beberapa</a:t>
            </a:r>
            <a:r>
              <a:rPr lang="en-US" dirty="0">
                <a:latin typeface="Arial Rounded MT Bold" pitchFamily="34" charset="0"/>
              </a:rPr>
              <a:t> </a:t>
            </a:r>
            <a:r>
              <a:rPr lang="en-US" dirty="0" err="1">
                <a:latin typeface="Arial Rounded MT Bold" pitchFamily="34" charset="0"/>
              </a:rPr>
              <a:t>tempat</a:t>
            </a:r>
            <a:r>
              <a:rPr lang="en-US" dirty="0">
                <a:latin typeface="Arial Rounded MT Bold" pitchFamily="34" charset="0"/>
              </a:rPr>
              <a:t> </a:t>
            </a:r>
            <a:r>
              <a:rPr lang="en-US" dirty="0" err="1">
                <a:latin typeface="Arial Rounded MT Bold" pitchFamily="34" charset="0"/>
              </a:rPr>
              <a:t>tertentu</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dalam</a:t>
            </a:r>
            <a:r>
              <a:rPr lang="en-US" dirty="0">
                <a:latin typeface="Arial Rounded MT Bold" pitchFamily="34" charset="0"/>
              </a:rPr>
              <a:t> </a:t>
            </a:r>
            <a:r>
              <a:rPr lang="en-US" dirty="0" err="1">
                <a:latin typeface="Arial Rounded MT Bold" pitchFamily="34" charset="0"/>
              </a:rPr>
              <a:t>wilayah</a:t>
            </a:r>
            <a:r>
              <a:rPr lang="en-US" dirty="0">
                <a:latin typeface="Arial Rounded MT Bold" pitchFamily="34" charset="0"/>
              </a:rPr>
              <a:t> </a:t>
            </a:r>
            <a:r>
              <a:rPr lang="en-US" dirty="0" err="1">
                <a:latin typeface="Arial Rounded MT Bold" pitchFamily="34" charset="0"/>
              </a:rPr>
              <a:t>kota</a:t>
            </a:r>
            <a:r>
              <a:rPr lang="en-US" dirty="0">
                <a:latin typeface="Arial Rounded MT Bold" pitchFamily="34" charset="0"/>
              </a:rPr>
              <a:t>. Box </a:t>
            </a:r>
            <a:r>
              <a:rPr lang="en-US" dirty="0" err="1">
                <a:latin typeface="Arial Rounded MT Bold" pitchFamily="34" charset="0"/>
              </a:rPr>
              <a:t>tersebut</a:t>
            </a:r>
            <a:r>
              <a:rPr lang="en-US" dirty="0">
                <a:latin typeface="Arial Rounded MT Bold" pitchFamily="34" charset="0"/>
              </a:rPr>
              <a:t> </a:t>
            </a:r>
            <a:r>
              <a:rPr lang="en-US" dirty="0" err="1">
                <a:latin typeface="Arial Rounded MT Bold" pitchFamily="34" charset="0"/>
              </a:rPr>
              <a:t>dilengkapi</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saklar</a:t>
            </a:r>
            <a:r>
              <a:rPr lang="en-US" dirty="0">
                <a:latin typeface="Arial Rounded MT Bold" pitchFamily="34" charset="0"/>
              </a:rPr>
              <a:t> </a:t>
            </a:r>
            <a:r>
              <a:rPr lang="en-US" dirty="0" err="1">
                <a:latin typeface="Arial Rounded MT Bold" pitchFamily="34" charset="0"/>
              </a:rPr>
              <a:t>berupa</a:t>
            </a:r>
            <a:r>
              <a:rPr lang="en-US" dirty="0">
                <a:latin typeface="Arial Rounded MT Bold" pitchFamily="34" charset="0"/>
              </a:rPr>
              <a:t> </a:t>
            </a:r>
            <a:r>
              <a:rPr lang="en-US" dirty="0" err="1">
                <a:latin typeface="Arial Rounded MT Bold" pitchFamily="34" charset="0"/>
              </a:rPr>
              <a:t>tombol</a:t>
            </a:r>
            <a:r>
              <a:rPr lang="en-US" dirty="0">
                <a:latin typeface="Arial Rounded MT Bold" pitchFamily="34" charset="0"/>
              </a:rPr>
              <a:t> </a:t>
            </a:r>
            <a:r>
              <a:rPr lang="en-US" dirty="0" err="1">
                <a:latin typeface="Arial Rounded MT Bold" pitchFamily="34" charset="0"/>
              </a:rPr>
              <a:t>tekan</a:t>
            </a:r>
            <a:r>
              <a:rPr lang="en-US" dirty="0">
                <a:latin typeface="Arial Rounded MT Bold" pitchFamily="34" charset="0"/>
              </a:rPr>
              <a:t>, </a:t>
            </a:r>
            <a:r>
              <a:rPr lang="en-US" dirty="0" err="1">
                <a:latin typeface="Arial Rounded MT Bold" pitchFamily="34" charset="0"/>
              </a:rPr>
              <a:t>tombol</a:t>
            </a:r>
            <a:r>
              <a:rPr lang="en-US" dirty="0">
                <a:latin typeface="Arial Rounded MT Bold" pitchFamily="34" charset="0"/>
              </a:rPr>
              <a:t> </a:t>
            </a:r>
            <a:r>
              <a:rPr lang="en-US" dirty="0" err="1">
                <a:latin typeface="Arial Rounded MT Bold" pitchFamily="34" charset="0"/>
              </a:rPr>
              <a:t>tarik</a:t>
            </a:r>
            <a:r>
              <a:rPr lang="en-US" dirty="0">
                <a:latin typeface="Arial Rounded MT Bold" pitchFamily="34" charset="0"/>
              </a:rPr>
              <a:t> </a:t>
            </a:r>
            <a:r>
              <a:rPr lang="en-US" dirty="0" err="1">
                <a:latin typeface="Arial Rounded MT Bold" pitchFamily="34" charset="0"/>
              </a:rPr>
              <a:t>atau</a:t>
            </a:r>
            <a:r>
              <a:rPr lang="en-US" dirty="0">
                <a:latin typeface="Arial Rounded MT Bold" pitchFamily="34" charset="0"/>
              </a:rPr>
              <a:t> handle </a:t>
            </a:r>
            <a:r>
              <a:rPr lang="en-US" dirty="0" err="1">
                <a:latin typeface="Arial Rounded MT Bold" pitchFamily="34" charset="0"/>
              </a:rPr>
              <a:t>tarik</a:t>
            </a:r>
            <a:endParaRPr lang="en-US" dirty="0">
              <a:latin typeface="Arial Rounded MT Bold" pitchFamily="34" charset="0"/>
            </a:endParaRPr>
          </a:p>
          <a:p>
            <a:pPr marL="722313" indent="-722313" algn="just">
              <a:defRPr/>
            </a:pPr>
            <a:endParaRPr lang="en-US" dirty="0">
              <a:latin typeface="Arial Rounded MT Bold" pitchFamily="34" charset="0"/>
            </a:endParaRPr>
          </a:p>
          <a:p>
            <a:pPr marL="722313" indent="-722313" algn="just">
              <a:defRPr/>
            </a:pPr>
            <a:r>
              <a:rPr lang="en-US" dirty="0">
                <a:latin typeface="Arial Rounded MT Bold" pitchFamily="34" charset="0"/>
              </a:rPr>
              <a:t>	</a:t>
            </a:r>
            <a:r>
              <a:rPr lang="en-US" i="1" dirty="0" err="1">
                <a:latin typeface="Arial Rounded MT Bold" pitchFamily="34" charset="0"/>
              </a:rPr>
              <a:t>Prinsip</a:t>
            </a:r>
            <a:r>
              <a:rPr lang="en-US" i="1" dirty="0">
                <a:latin typeface="Arial Rounded MT Bold" pitchFamily="34" charset="0"/>
              </a:rPr>
              <a:t> </a:t>
            </a:r>
            <a:r>
              <a:rPr lang="en-US" i="1" dirty="0" err="1">
                <a:latin typeface="Arial Rounded MT Bold" pitchFamily="34" charset="0"/>
              </a:rPr>
              <a:t>kerja</a:t>
            </a:r>
            <a:r>
              <a:rPr lang="en-US" i="1" dirty="0">
                <a:latin typeface="Arial Rounded MT Bold" pitchFamily="34" charset="0"/>
              </a:rPr>
              <a:t>  alarm </a:t>
            </a:r>
            <a:r>
              <a:rPr lang="en-US" i="1" dirty="0" err="1">
                <a:latin typeface="Arial Rounded MT Bold" pitchFamily="34" charset="0"/>
              </a:rPr>
              <a:t>sistem</a:t>
            </a:r>
            <a:r>
              <a:rPr lang="en-US" i="1" dirty="0">
                <a:latin typeface="Arial Rounded MT Bold" pitchFamily="34" charset="0"/>
              </a:rPr>
              <a:t> </a:t>
            </a:r>
            <a:r>
              <a:rPr lang="en-US" i="1" dirty="0" err="1">
                <a:latin typeface="Arial Rounded MT Bold" pitchFamily="34" charset="0"/>
              </a:rPr>
              <a:t>lokal</a:t>
            </a:r>
            <a:r>
              <a:rPr lang="en-US" i="1" dirty="0">
                <a:latin typeface="Arial Rounded MT Bold" pitchFamily="34" charset="0"/>
              </a:rPr>
              <a:t> :</a:t>
            </a:r>
          </a:p>
          <a:p>
            <a:pPr marL="722313" indent="-722313" algn="just">
              <a:defRPr/>
            </a:pPr>
            <a:endParaRPr lang="en-US" i="1" dirty="0">
              <a:latin typeface="Arial Rounded MT Bold" pitchFamily="34" charset="0"/>
            </a:endParaRPr>
          </a:p>
          <a:p>
            <a:pPr marL="722313" indent="-722313" algn="just">
              <a:defRPr/>
            </a:pPr>
            <a:r>
              <a:rPr lang="en-US" dirty="0">
                <a:latin typeface="Arial Rounded MT Bold" pitchFamily="34" charset="0"/>
              </a:rPr>
              <a:t>	</a:t>
            </a:r>
            <a:r>
              <a:rPr lang="en-US" dirty="0" err="1">
                <a:latin typeface="Arial Rounded MT Bold" pitchFamily="34" charset="0"/>
              </a:rPr>
              <a:t>Apabila</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tempat</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wilayah</a:t>
            </a:r>
            <a:r>
              <a:rPr lang="en-US" dirty="0">
                <a:latin typeface="Arial Rounded MT Bold" pitchFamily="34" charset="0"/>
              </a:rPr>
              <a:t> </a:t>
            </a:r>
            <a:r>
              <a:rPr lang="en-US" dirty="0" err="1">
                <a:latin typeface="Arial Rounded MT Bold" pitchFamily="34" charset="0"/>
              </a:rPr>
              <a:t>kota</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maka</a:t>
            </a:r>
            <a:r>
              <a:rPr lang="en-US" dirty="0">
                <a:latin typeface="Arial Rounded MT Bold" pitchFamily="34" charset="0"/>
              </a:rPr>
              <a:t> </a:t>
            </a:r>
            <a:r>
              <a:rPr lang="en-US" dirty="0" err="1">
                <a:latin typeface="Arial Rounded MT Bold" pitchFamily="34" charset="0"/>
              </a:rPr>
              <a:t>penduduk</a:t>
            </a:r>
            <a:r>
              <a:rPr lang="en-US" dirty="0">
                <a:latin typeface="Arial Rounded MT Bold" pitchFamily="34" charset="0"/>
              </a:rPr>
              <a:t>/</a:t>
            </a:r>
            <a:r>
              <a:rPr lang="en-US" dirty="0" err="1">
                <a:latin typeface="Arial Rounded MT Bold" pitchFamily="34" charset="0"/>
              </a:rPr>
              <a:t>warga</a:t>
            </a:r>
            <a:r>
              <a:rPr lang="en-US" dirty="0">
                <a:latin typeface="Arial Rounded MT Bold" pitchFamily="34" charset="0"/>
              </a:rPr>
              <a:t> </a:t>
            </a:r>
            <a:r>
              <a:rPr lang="en-US" dirty="0" err="1">
                <a:latin typeface="Arial Rounded MT Bold" pitchFamily="34" charset="0"/>
              </a:rPr>
              <a:t>kota</a:t>
            </a:r>
            <a:r>
              <a:rPr lang="en-US" dirty="0">
                <a:latin typeface="Arial Rounded MT Bold" pitchFamily="34" charset="0"/>
              </a:rPr>
              <a:t> yang </a:t>
            </a:r>
            <a:r>
              <a:rPr lang="en-US" dirty="0" err="1">
                <a:latin typeface="Arial Rounded MT Bold" pitchFamily="34" charset="0"/>
              </a:rPr>
              <a:t>ingin</a:t>
            </a:r>
            <a:r>
              <a:rPr lang="en-US" dirty="0">
                <a:latin typeface="Arial Rounded MT Bold" pitchFamily="34" charset="0"/>
              </a:rPr>
              <a:t> </a:t>
            </a:r>
            <a:r>
              <a:rPr lang="en-US" dirty="0" err="1">
                <a:latin typeface="Arial Rounded MT Bold" pitchFamily="34" charset="0"/>
              </a:rPr>
              <a:t>mendapatkan</a:t>
            </a:r>
            <a:r>
              <a:rPr lang="en-US" dirty="0">
                <a:latin typeface="Arial Rounded MT Bold" pitchFamily="34" charset="0"/>
              </a:rPr>
              <a:t> </a:t>
            </a:r>
            <a:r>
              <a:rPr lang="en-US" dirty="0" err="1">
                <a:latin typeface="Arial Rounded MT Bold" pitchFamily="34" charset="0"/>
              </a:rPr>
              <a:t>bantuan</a:t>
            </a:r>
            <a:r>
              <a:rPr lang="en-US" dirty="0">
                <a:latin typeface="Arial Rounded MT Bold" pitchFamily="34" charset="0"/>
              </a:rPr>
              <a:t> </a:t>
            </a:r>
            <a:r>
              <a:rPr lang="en-US" dirty="0" err="1">
                <a:latin typeface="Arial Rounded MT Bold" pitchFamily="34" charset="0"/>
              </a:rPr>
              <a:t>pertolongan</a:t>
            </a:r>
            <a:r>
              <a:rPr lang="en-US" dirty="0">
                <a:latin typeface="Arial Rounded MT Bold" pitchFamily="34" charset="0"/>
              </a:rPr>
              <a:t> </a:t>
            </a:r>
            <a:r>
              <a:rPr lang="en-US" dirty="0" err="1">
                <a:latin typeface="Arial Rounded MT Bold" pitchFamily="34" charset="0"/>
              </a:rPr>
              <a:t>pemadaman</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segera</a:t>
            </a:r>
            <a:r>
              <a:rPr lang="en-US" dirty="0">
                <a:latin typeface="Arial Rounded MT Bold" pitchFamily="34" charset="0"/>
              </a:rPr>
              <a:t> </a:t>
            </a:r>
            <a:r>
              <a:rPr lang="en-US" dirty="0" err="1">
                <a:latin typeface="Arial Rounded MT Bold" pitchFamily="34" charset="0"/>
              </a:rPr>
              <a:t>mencari</a:t>
            </a:r>
            <a:r>
              <a:rPr lang="en-US" dirty="0">
                <a:latin typeface="Arial Rounded MT Bold" pitchFamily="34" charset="0"/>
              </a:rPr>
              <a:t> Box Circuits </a:t>
            </a:r>
            <a:r>
              <a:rPr lang="en-US" dirty="0" err="1">
                <a:latin typeface="Arial Rounded MT Bold" pitchFamily="34" charset="0"/>
              </a:rPr>
              <a:t>terdekat</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t>
            </a:r>
            <a:r>
              <a:rPr lang="en-US" dirty="0" err="1">
                <a:latin typeface="Arial Rounded MT Bold" pitchFamily="34" charset="0"/>
              </a:rPr>
              <a:t>mengaktifkan</a:t>
            </a:r>
            <a:r>
              <a:rPr lang="en-US" dirty="0">
                <a:latin typeface="Arial Rounded MT Bold" pitchFamily="34" charset="0"/>
              </a:rPr>
              <a:t> </a:t>
            </a:r>
            <a:r>
              <a:rPr lang="en-US" dirty="0" err="1">
                <a:latin typeface="Arial Rounded MT Bold" pitchFamily="34" charset="0"/>
              </a:rPr>
              <a:t>saklar</a:t>
            </a:r>
            <a:r>
              <a:rPr lang="en-US" dirty="0">
                <a:latin typeface="Arial Rounded MT Bold" pitchFamily="34" charset="0"/>
              </a:rPr>
              <a:t> yang </a:t>
            </a:r>
            <a:r>
              <a:rPr lang="en-US" dirty="0" err="1">
                <a:latin typeface="Arial Rounded MT Bold" pitchFamily="34" charset="0"/>
              </a:rPr>
              <a:t>ada</a:t>
            </a:r>
            <a:r>
              <a:rPr lang="en-US" dirty="0">
                <a:latin typeface="Arial Rounded MT Bold" pitchFamily="34" charset="0"/>
              </a:rPr>
              <a:t> </a:t>
            </a:r>
            <a:r>
              <a:rPr lang="en-US" dirty="0" err="1">
                <a:latin typeface="Arial Rounded MT Bold" pitchFamily="34" charset="0"/>
              </a:rPr>
              <a:t>sesuai</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petujuk</a:t>
            </a:r>
            <a:r>
              <a:rPr lang="en-US" dirty="0">
                <a:latin typeface="Arial Rounded MT Bold" pitchFamily="34" charset="0"/>
              </a:rPr>
              <a:t> yang </a:t>
            </a:r>
            <a:r>
              <a:rPr lang="en-US" dirty="0" err="1">
                <a:latin typeface="Arial Rounded MT Bold" pitchFamily="34" charset="0"/>
              </a:rPr>
              <a:t>ada</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demikian</a:t>
            </a:r>
            <a:r>
              <a:rPr lang="en-US" dirty="0">
                <a:latin typeface="Arial Rounded MT Bold" pitchFamily="34" charset="0"/>
              </a:rPr>
              <a:t> panel </a:t>
            </a:r>
            <a:r>
              <a:rPr lang="en-US" dirty="0" err="1">
                <a:latin typeface="Arial Rounded MT Bold" pitchFamily="34" charset="0"/>
              </a:rPr>
              <a:t>kontrol</a:t>
            </a:r>
            <a:r>
              <a:rPr lang="en-US" dirty="0">
                <a:latin typeface="Arial Rounded MT Bold" pitchFamily="34" charset="0"/>
              </a:rPr>
              <a:t> yang </a:t>
            </a:r>
            <a:r>
              <a:rPr lang="en-US" dirty="0" err="1">
                <a:latin typeface="Arial Rounded MT Bold" pitchFamily="34" charset="0"/>
              </a:rPr>
              <a:t>ada</a:t>
            </a:r>
            <a:r>
              <a:rPr lang="en-US" dirty="0">
                <a:latin typeface="Arial Rounded MT Bold" pitchFamily="34" charset="0"/>
              </a:rPr>
              <a:t> </a:t>
            </a:r>
            <a:r>
              <a:rPr lang="en-US" dirty="0" err="1">
                <a:latin typeface="Arial Rounded MT Bold" pitchFamily="34" charset="0"/>
              </a:rPr>
              <a:t>pada</a:t>
            </a:r>
            <a:r>
              <a:rPr lang="en-US" dirty="0">
                <a:latin typeface="Arial Rounded MT Bold" pitchFamily="34" charset="0"/>
              </a:rPr>
              <a:t> Pos </a:t>
            </a:r>
            <a:r>
              <a:rPr lang="en-US" dirty="0" err="1">
                <a:latin typeface="Arial Rounded MT Bold" pitchFamily="34" charset="0"/>
              </a:rPr>
              <a:t>Dinas</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terdekat</a:t>
            </a:r>
            <a:r>
              <a:rPr lang="en-US" dirty="0">
                <a:latin typeface="Arial Rounded MT Bold" pitchFamily="34" charset="0"/>
              </a:rPr>
              <a:t> </a:t>
            </a:r>
            <a:r>
              <a:rPr lang="en-US" dirty="0" err="1">
                <a:latin typeface="Arial Rounded MT Bold" pitchFamily="34" charset="0"/>
              </a:rPr>
              <a:t>berbunyi</a:t>
            </a:r>
            <a:r>
              <a:rPr lang="en-US" dirty="0">
                <a:latin typeface="Arial Rounded MT Bold" pitchFamily="34" charset="0"/>
              </a:rPr>
              <a:t> alarm </a:t>
            </a:r>
            <a:r>
              <a:rPr lang="en-US" dirty="0" err="1">
                <a:latin typeface="Arial Rounded MT Bold" pitchFamily="34" charset="0"/>
              </a:rPr>
              <a:t>dan</a:t>
            </a:r>
            <a:r>
              <a:rPr lang="en-US" dirty="0">
                <a:latin typeface="Arial Rounded MT Bold" pitchFamily="34" charset="0"/>
              </a:rPr>
              <a:t> </a:t>
            </a:r>
            <a:r>
              <a:rPr lang="en-US" dirty="0" err="1">
                <a:latin typeface="Arial Rounded MT Bold" pitchFamily="34" charset="0"/>
              </a:rPr>
              <a:t>papan</a:t>
            </a:r>
            <a:r>
              <a:rPr lang="en-US" dirty="0">
                <a:latin typeface="Arial Rounded MT Bold" pitchFamily="34" charset="0"/>
              </a:rPr>
              <a:t> </a:t>
            </a:r>
            <a:r>
              <a:rPr lang="en-US" dirty="0" err="1">
                <a:latin typeface="Arial Rounded MT Bold" pitchFamily="34" charset="0"/>
              </a:rPr>
              <a:t>petunjuk</a:t>
            </a:r>
            <a:r>
              <a:rPr lang="en-US" dirty="0">
                <a:latin typeface="Arial Rounded MT Bold" pitchFamily="34" charset="0"/>
              </a:rPr>
              <a:t> </a:t>
            </a:r>
            <a:r>
              <a:rPr lang="en-US" dirty="0" err="1">
                <a:latin typeface="Arial Rounded MT Bold" pitchFamily="34" charset="0"/>
              </a:rPr>
              <a:t>menyala</a:t>
            </a:r>
            <a:r>
              <a:rPr lang="en-US" dirty="0">
                <a:latin typeface="Arial Rounded MT Bold" pitchFamily="34" charset="0"/>
              </a:rPr>
              <a:t> </a:t>
            </a:r>
            <a:r>
              <a:rPr lang="en-US" dirty="0" err="1">
                <a:latin typeface="Arial Rounded MT Bold" pitchFamily="34" charset="0"/>
              </a:rPr>
              <a:t>menunjukkan</a:t>
            </a:r>
            <a:r>
              <a:rPr lang="en-US" dirty="0">
                <a:latin typeface="Arial Rounded MT Bold" pitchFamily="34" charset="0"/>
              </a:rPr>
              <a:t> </a:t>
            </a:r>
            <a:r>
              <a:rPr lang="en-US" dirty="0" err="1">
                <a:latin typeface="Arial Rounded MT Bold" pitchFamily="34" charset="0"/>
              </a:rPr>
              <a:t>lokasi</a:t>
            </a:r>
            <a:r>
              <a:rPr lang="en-US" dirty="0">
                <a:latin typeface="Arial Rounded MT Bold" pitchFamily="34" charset="0"/>
              </a:rPr>
              <a:t> </a:t>
            </a:r>
            <a:r>
              <a:rPr lang="en-US" dirty="0" err="1">
                <a:latin typeface="Arial Rounded MT Bold" pitchFamily="34" charset="0"/>
              </a:rPr>
              <a:t>dimana</a:t>
            </a:r>
            <a:r>
              <a:rPr lang="en-US" dirty="0">
                <a:latin typeface="Arial Rounded MT Bold" pitchFamily="34" charset="0"/>
              </a:rPr>
              <a:t> </a:t>
            </a:r>
            <a:r>
              <a:rPr lang="en-US" dirty="0" err="1">
                <a:latin typeface="Arial Rounded MT Bold" pitchFamily="34" charset="0"/>
              </a:rPr>
              <a:t>saklar</a:t>
            </a:r>
            <a:r>
              <a:rPr lang="en-US" dirty="0">
                <a:latin typeface="Arial Rounded MT Bold" pitchFamily="34" charset="0"/>
              </a:rPr>
              <a:t> box circuits </a:t>
            </a:r>
            <a:r>
              <a:rPr lang="en-US" dirty="0" err="1">
                <a:latin typeface="Arial Rounded MT Bold" pitchFamily="34" charset="0"/>
              </a:rPr>
              <a:t>diaktifkan</a:t>
            </a:r>
            <a:r>
              <a:rPr lang="en-US" dirty="0">
                <a:latin typeface="Arial Rounded MT Bold" pitchFamily="34" charset="0"/>
              </a:rPr>
              <a:t>.</a:t>
            </a:r>
          </a:p>
          <a:p>
            <a:pPr marL="722313" indent="-722313" algn="just">
              <a:defRPr/>
            </a:pPr>
            <a:r>
              <a:rPr lang="en-US" dirty="0">
                <a:latin typeface="Arial Rounded MT Bold" pitchFamily="34" charset="0"/>
              </a:rPr>
              <a:t>	</a:t>
            </a:r>
          </a:p>
          <a:p>
            <a:pPr marL="722313" indent="-722313" algn="just">
              <a:defRPr/>
            </a:pPr>
            <a:r>
              <a:rPr lang="en-US" dirty="0">
                <a:latin typeface="Arial Rounded MT Bold" pitchFamily="34" charset="0"/>
              </a:rPr>
              <a:t>	Hal </a:t>
            </a:r>
            <a:r>
              <a:rPr lang="en-US" dirty="0" err="1">
                <a:latin typeface="Arial Rounded MT Bold" pitchFamily="34" charset="0"/>
              </a:rPr>
              <a:t>demikian</a:t>
            </a:r>
            <a:r>
              <a:rPr lang="en-US" dirty="0">
                <a:latin typeface="Arial Rounded MT Bold" pitchFamily="34" charset="0"/>
              </a:rPr>
              <a:t> </a:t>
            </a:r>
            <a:r>
              <a:rPr lang="en-US" dirty="0" err="1">
                <a:latin typeface="Arial Rounded MT Bold" pitchFamily="34" charset="0"/>
              </a:rPr>
              <a:t>juga</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realy</a:t>
            </a:r>
            <a:r>
              <a:rPr lang="en-US" dirty="0">
                <a:latin typeface="Arial Rounded MT Bold" pitchFamily="34" charset="0"/>
              </a:rPr>
              <a:t> </a:t>
            </a:r>
            <a:r>
              <a:rPr lang="en-US" dirty="0" err="1">
                <a:latin typeface="Arial Rounded MT Bold" pitchFamily="34" charset="0"/>
              </a:rPr>
              <a:t>pada</a:t>
            </a:r>
            <a:r>
              <a:rPr lang="en-US" dirty="0">
                <a:latin typeface="Arial Rounded MT Bold" pitchFamily="34" charset="0"/>
              </a:rPr>
              <a:t> panel </a:t>
            </a:r>
            <a:r>
              <a:rPr lang="en-US" dirty="0" err="1">
                <a:latin typeface="Arial Rounded MT Bold" pitchFamily="34" charset="0"/>
              </a:rPr>
              <a:t>kontrol</a:t>
            </a:r>
            <a:r>
              <a:rPr lang="en-US" dirty="0">
                <a:latin typeface="Arial Rounded MT Bold" pitchFamily="34" charset="0"/>
              </a:rPr>
              <a:t> </a:t>
            </a:r>
            <a:r>
              <a:rPr lang="en-US" dirty="0" err="1">
                <a:latin typeface="Arial Rounded MT Bold" pitchFamily="34" charset="0"/>
              </a:rPr>
              <a:t>ke</a:t>
            </a:r>
            <a:r>
              <a:rPr lang="en-US" dirty="0">
                <a:latin typeface="Arial Rounded MT Bold" pitchFamily="34" charset="0"/>
              </a:rPr>
              <a:t> </a:t>
            </a:r>
            <a:r>
              <a:rPr lang="en-US" dirty="0" err="1">
                <a:latin typeface="Arial Rounded MT Bold" pitchFamily="34" charset="0"/>
              </a:rPr>
              <a:t>Pusat</a:t>
            </a:r>
            <a:r>
              <a:rPr lang="en-US" dirty="0">
                <a:latin typeface="Arial Rounded MT Bold" pitchFamily="34" charset="0"/>
              </a:rPr>
              <a:t> </a:t>
            </a:r>
            <a:r>
              <a:rPr lang="en-US" dirty="0" err="1">
                <a:latin typeface="Arial Rounded MT Bold" pitchFamily="34" charset="0"/>
              </a:rPr>
              <a:t>tetapi</a:t>
            </a:r>
            <a:r>
              <a:rPr lang="en-US" dirty="0">
                <a:latin typeface="Arial Rounded MT Bold" pitchFamily="34" charset="0"/>
              </a:rPr>
              <a:t> pos-pos </a:t>
            </a:r>
            <a:r>
              <a:rPr lang="en-US" dirty="0" err="1">
                <a:latin typeface="Arial Rounded MT Bold" pitchFamily="34" charset="0"/>
              </a:rPr>
              <a:t>Dinas</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yang lain </a:t>
            </a:r>
            <a:r>
              <a:rPr lang="en-US" dirty="0" err="1">
                <a:latin typeface="Arial Rounded MT Bold" pitchFamily="34" charset="0"/>
              </a:rPr>
              <a:t>tidak</a:t>
            </a:r>
            <a:r>
              <a:rPr lang="en-US" dirty="0">
                <a:latin typeface="Arial Rounded MT Bold" pitchFamily="34" charset="0"/>
              </a:rPr>
              <a:t> monitor, </a:t>
            </a:r>
            <a:r>
              <a:rPr lang="en-US" dirty="0" err="1">
                <a:latin typeface="Arial Rounded MT Bold" pitchFamily="34" charset="0"/>
              </a:rPr>
              <a:t>hanya</a:t>
            </a:r>
            <a:r>
              <a:rPr lang="en-US" dirty="0">
                <a:latin typeface="Arial Rounded MT Bold" pitchFamily="34" charset="0"/>
              </a:rPr>
              <a:t>….</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s"/>
          <p:cNvPicPr>
            <a:picLocks noChangeAspect="1" noChangeArrowheads="1"/>
          </p:cNvPicPr>
          <p:nvPr/>
        </p:nvPicPr>
        <p:blipFill>
          <a:blip r:embed="rId2"/>
          <a:srcRect/>
          <a:stretch>
            <a:fillRect/>
          </a:stretch>
        </p:blipFill>
        <p:spPr bwMode="auto">
          <a:xfrm>
            <a:off x="762000" y="457200"/>
            <a:ext cx="1638300" cy="1892300"/>
          </a:xfrm>
          <a:prstGeom prst="rect">
            <a:avLst/>
          </a:prstGeom>
          <a:noFill/>
          <a:ln w="9525">
            <a:noFill/>
            <a:miter lim="800000"/>
            <a:headEnd/>
            <a:tailEnd/>
          </a:ln>
        </p:spPr>
      </p:pic>
      <p:sp>
        <p:nvSpPr>
          <p:cNvPr id="3" name="Rectangle 3"/>
          <p:cNvSpPr txBox="1">
            <a:spLocks noChangeArrowheads="1"/>
          </p:cNvSpPr>
          <p:nvPr/>
        </p:nvSpPr>
        <p:spPr>
          <a:xfrm>
            <a:off x="2590800" y="1066800"/>
            <a:ext cx="5562600" cy="685800"/>
          </a:xfrm>
          <a:prstGeom prst="rect">
            <a:avLst/>
          </a:prstGeom>
        </p:spPr>
        <p:txBody>
          <a:bodyPr/>
          <a:lstStyle/>
          <a:p>
            <a:pPr marL="342900" indent="-342900">
              <a:spcBef>
                <a:spcPct val="20000"/>
              </a:spcBef>
              <a:buFont typeface="Wingdings" pitchFamily="2" charset="2"/>
              <a:buNone/>
              <a:defRPr/>
            </a:pPr>
            <a:r>
              <a:rPr lang="en-US" sz="2400" b="1" dirty="0" err="1">
                <a:latin typeface="+mn-lt"/>
                <a:cs typeface="+mn-cs"/>
              </a:rPr>
              <a:t>Prinsip</a:t>
            </a:r>
            <a:r>
              <a:rPr lang="en-US" sz="2400" b="1" dirty="0">
                <a:latin typeface="+mn-lt"/>
                <a:cs typeface="+mn-cs"/>
              </a:rPr>
              <a:t> </a:t>
            </a:r>
            <a:r>
              <a:rPr lang="en-US" sz="2400" b="1" dirty="0" err="1">
                <a:latin typeface="+mn-lt"/>
                <a:cs typeface="+mn-cs"/>
              </a:rPr>
              <a:t>kerja</a:t>
            </a:r>
            <a:r>
              <a:rPr lang="en-US" sz="2400" b="1" dirty="0">
                <a:latin typeface="+mn-lt"/>
                <a:cs typeface="+mn-cs"/>
              </a:rPr>
              <a:t> Sprinkler </a:t>
            </a:r>
            <a:r>
              <a:rPr lang="en-US" sz="2400" b="1" dirty="0" err="1">
                <a:latin typeface="+mn-lt"/>
                <a:cs typeface="+mn-cs"/>
              </a:rPr>
              <a:t>otomatis</a:t>
            </a:r>
            <a:r>
              <a:rPr lang="en-US" sz="2400" b="1" dirty="0">
                <a:latin typeface="+mn-lt"/>
                <a:cs typeface="+mn-cs"/>
              </a:rPr>
              <a:t> </a:t>
            </a:r>
            <a:r>
              <a:rPr lang="en-US" sz="2400" dirty="0">
                <a:latin typeface="+mn-lt"/>
                <a:cs typeface="+mn-cs"/>
              </a:rPr>
              <a:t>:</a:t>
            </a:r>
            <a:r>
              <a:rPr lang="en-US" dirty="0">
                <a:latin typeface="+mn-lt"/>
                <a:cs typeface="+mn-cs"/>
              </a:rPr>
              <a:t> </a:t>
            </a:r>
          </a:p>
          <a:p>
            <a:pPr marL="342900" indent="-342900">
              <a:spcBef>
                <a:spcPct val="20000"/>
              </a:spcBef>
              <a:buFont typeface="Arial" charset="0"/>
              <a:buChar char="•"/>
              <a:defRPr/>
            </a:pPr>
            <a:endParaRPr lang="en-US" sz="2800" dirty="0">
              <a:latin typeface="+mn-lt"/>
              <a:cs typeface="+mn-cs"/>
            </a:endParaRPr>
          </a:p>
        </p:txBody>
      </p:sp>
      <p:sp>
        <p:nvSpPr>
          <p:cNvPr id="41988" name="AutoShape 4"/>
          <p:cNvSpPr>
            <a:spLocks noChangeArrowheads="1"/>
          </p:cNvSpPr>
          <p:nvPr/>
        </p:nvSpPr>
        <p:spPr bwMode="auto">
          <a:xfrm>
            <a:off x="873125" y="2971800"/>
            <a:ext cx="2133600" cy="457200"/>
          </a:xfrm>
          <a:prstGeom prst="roundRect">
            <a:avLst>
              <a:gd name="adj" fmla="val 16667"/>
            </a:avLst>
          </a:prstGeom>
          <a:solidFill>
            <a:srgbClr val="FF0000"/>
          </a:solidFill>
          <a:ln w="9525">
            <a:solidFill>
              <a:schemeClr val="tx1"/>
            </a:solidFill>
            <a:round/>
            <a:headEnd/>
            <a:tailEnd/>
          </a:ln>
        </p:spPr>
        <p:txBody>
          <a:bodyPr wrap="none" anchor="ctr"/>
          <a:lstStyle/>
          <a:p>
            <a:pPr algn="ctr"/>
            <a:r>
              <a:rPr lang="en-US" sz="1600">
                <a:solidFill>
                  <a:schemeClr val="bg1"/>
                </a:solidFill>
              </a:rPr>
              <a:t>panas kebakaran</a:t>
            </a:r>
          </a:p>
        </p:txBody>
      </p:sp>
      <p:sp>
        <p:nvSpPr>
          <p:cNvPr id="41989" name="AutoShape 5"/>
          <p:cNvSpPr>
            <a:spLocks noChangeArrowheads="1"/>
          </p:cNvSpPr>
          <p:nvPr/>
        </p:nvSpPr>
        <p:spPr bwMode="auto">
          <a:xfrm>
            <a:off x="3551238" y="2667000"/>
            <a:ext cx="1943100" cy="1066800"/>
          </a:xfrm>
          <a:prstGeom prst="roundRect">
            <a:avLst>
              <a:gd name="adj" fmla="val 16667"/>
            </a:avLst>
          </a:prstGeom>
          <a:solidFill>
            <a:srgbClr val="FF0000"/>
          </a:solidFill>
          <a:ln w="9525">
            <a:solidFill>
              <a:schemeClr val="tx1"/>
            </a:solidFill>
            <a:round/>
            <a:headEnd/>
            <a:tailEnd/>
          </a:ln>
        </p:spPr>
        <p:txBody>
          <a:bodyPr wrap="none" anchor="ctr"/>
          <a:lstStyle/>
          <a:p>
            <a:pPr algn="ctr"/>
            <a:r>
              <a:rPr lang="en-US" sz="1600" i="1">
                <a:solidFill>
                  <a:schemeClr val="bg1"/>
                </a:solidFill>
              </a:rPr>
              <a:t>fusible bulb/ </a:t>
            </a:r>
          </a:p>
          <a:p>
            <a:pPr algn="ctr"/>
            <a:r>
              <a:rPr lang="en-US" sz="1600" i="1">
                <a:solidFill>
                  <a:schemeClr val="bg1"/>
                </a:solidFill>
              </a:rPr>
              <a:t>fusible link </a:t>
            </a:r>
          </a:p>
          <a:p>
            <a:pPr algn="ctr"/>
            <a:r>
              <a:rPr lang="en-US" sz="1600">
                <a:solidFill>
                  <a:schemeClr val="bg1"/>
                </a:solidFill>
              </a:rPr>
              <a:t>meleleh</a:t>
            </a:r>
          </a:p>
        </p:txBody>
      </p:sp>
      <p:sp>
        <p:nvSpPr>
          <p:cNvPr id="41990" name="AutoShape 6"/>
          <p:cNvSpPr>
            <a:spLocks noChangeArrowheads="1"/>
          </p:cNvSpPr>
          <p:nvPr/>
        </p:nvSpPr>
        <p:spPr bwMode="auto">
          <a:xfrm>
            <a:off x="6048375" y="2978150"/>
            <a:ext cx="1905000" cy="457200"/>
          </a:xfrm>
          <a:prstGeom prst="roundRect">
            <a:avLst>
              <a:gd name="adj" fmla="val 16667"/>
            </a:avLst>
          </a:prstGeom>
          <a:solidFill>
            <a:srgbClr val="FF0000"/>
          </a:solidFill>
          <a:ln w="9525">
            <a:solidFill>
              <a:schemeClr val="tx1"/>
            </a:solidFill>
            <a:round/>
            <a:headEnd/>
            <a:tailEnd/>
          </a:ln>
        </p:spPr>
        <p:txBody>
          <a:bodyPr wrap="none" anchor="ctr"/>
          <a:lstStyle/>
          <a:p>
            <a:pPr algn="ctr"/>
            <a:r>
              <a:rPr lang="en-US" sz="1600">
                <a:solidFill>
                  <a:schemeClr val="bg1"/>
                </a:solidFill>
              </a:rPr>
              <a:t>Air menyemprot</a:t>
            </a:r>
          </a:p>
        </p:txBody>
      </p:sp>
      <p:sp>
        <p:nvSpPr>
          <p:cNvPr id="41991" name="AutoShape 7"/>
          <p:cNvSpPr>
            <a:spLocks noChangeArrowheads="1"/>
          </p:cNvSpPr>
          <p:nvPr/>
        </p:nvSpPr>
        <p:spPr bwMode="auto">
          <a:xfrm>
            <a:off x="6130925" y="4495800"/>
            <a:ext cx="1905000" cy="685800"/>
          </a:xfrm>
          <a:prstGeom prst="roundRect">
            <a:avLst>
              <a:gd name="adj" fmla="val 16667"/>
            </a:avLst>
          </a:prstGeom>
          <a:solidFill>
            <a:srgbClr val="FF0000"/>
          </a:solidFill>
          <a:ln w="9525">
            <a:solidFill>
              <a:schemeClr val="tx1"/>
            </a:solidFill>
            <a:round/>
            <a:headEnd/>
            <a:tailEnd/>
          </a:ln>
        </p:spPr>
        <p:txBody>
          <a:bodyPr wrap="none" anchor="ctr"/>
          <a:lstStyle/>
          <a:p>
            <a:pPr algn="ctr"/>
            <a:r>
              <a:rPr lang="en-US" sz="1600">
                <a:solidFill>
                  <a:schemeClr val="bg1"/>
                </a:solidFill>
              </a:rPr>
              <a:t>Katub kontrol</a:t>
            </a:r>
          </a:p>
          <a:p>
            <a:pPr algn="ctr"/>
            <a:r>
              <a:rPr lang="en-US" sz="1600">
                <a:solidFill>
                  <a:schemeClr val="bg1"/>
                </a:solidFill>
              </a:rPr>
              <a:t>terbuka</a:t>
            </a:r>
          </a:p>
        </p:txBody>
      </p:sp>
      <p:sp>
        <p:nvSpPr>
          <p:cNvPr id="41992" name="AutoShape 8"/>
          <p:cNvSpPr>
            <a:spLocks noChangeArrowheads="1"/>
          </p:cNvSpPr>
          <p:nvPr/>
        </p:nvSpPr>
        <p:spPr bwMode="auto">
          <a:xfrm>
            <a:off x="3616325" y="4495800"/>
            <a:ext cx="1905000" cy="685800"/>
          </a:xfrm>
          <a:prstGeom prst="roundRect">
            <a:avLst>
              <a:gd name="adj" fmla="val 16667"/>
            </a:avLst>
          </a:prstGeom>
          <a:solidFill>
            <a:srgbClr val="FF0000"/>
          </a:solidFill>
          <a:ln w="9525">
            <a:solidFill>
              <a:schemeClr val="tx1"/>
            </a:solidFill>
            <a:round/>
            <a:headEnd/>
            <a:tailEnd/>
          </a:ln>
        </p:spPr>
        <p:txBody>
          <a:bodyPr wrap="none" anchor="ctr"/>
          <a:lstStyle/>
          <a:p>
            <a:pPr algn="ctr"/>
            <a:r>
              <a:rPr lang="en-US" sz="1600">
                <a:solidFill>
                  <a:schemeClr val="bg1"/>
                </a:solidFill>
              </a:rPr>
              <a:t>Air dipompa </a:t>
            </a:r>
          </a:p>
          <a:p>
            <a:pPr algn="ctr"/>
            <a:r>
              <a:rPr lang="en-US" sz="1600">
                <a:solidFill>
                  <a:schemeClr val="bg1"/>
                </a:solidFill>
              </a:rPr>
              <a:t>ke jaringan pipa</a:t>
            </a:r>
          </a:p>
        </p:txBody>
      </p:sp>
      <p:sp>
        <p:nvSpPr>
          <p:cNvPr id="41993" name="Oval 9"/>
          <p:cNvSpPr>
            <a:spLocks noChangeArrowheads="1"/>
          </p:cNvSpPr>
          <p:nvPr/>
        </p:nvSpPr>
        <p:spPr bwMode="auto">
          <a:xfrm>
            <a:off x="873125" y="4522788"/>
            <a:ext cx="1905000" cy="685800"/>
          </a:xfrm>
          <a:prstGeom prst="ellipse">
            <a:avLst/>
          </a:prstGeom>
          <a:solidFill>
            <a:srgbClr val="FF0000"/>
          </a:solidFill>
          <a:ln w="9525">
            <a:solidFill>
              <a:schemeClr val="tx1"/>
            </a:solidFill>
            <a:round/>
            <a:headEnd/>
            <a:tailEnd/>
          </a:ln>
        </p:spPr>
        <p:txBody>
          <a:bodyPr wrap="none" anchor="ctr"/>
          <a:lstStyle/>
          <a:p>
            <a:pPr algn="ctr"/>
            <a:r>
              <a:rPr lang="en-US" sz="1600" dirty="0" err="1">
                <a:solidFill>
                  <a:schemeClr val="bg1"/>
                </a:solidFill>
              </a:rPr>
              <a:t>Tanda</a:t>
            </a:r>
            <a:r>
              <a:rPr lang="en-US" sz="1600" dirty="0">
                <a:solidFill>
                  <a:schemeClr val="bg1"/>
                </a:solidFill>
              </a:rPr>
              <a:t> </a:t>
            </a:r>
            <a:r>
              <a:rPr lang="en-US" sz="1600" dirty="0" err="1">
                <a:solidFill>
                  <a:schemeClr val="bg1"/>
                </a:solidFill>
              </a:rPr>
              <a:t>bahaya</a:t>
            </a:r>
            <a:endParaRPr lang="en-US" sz="1600" dirty="0">
              <a:solidFill>
                <a:schemeClr val="bg1"/>
              </a:solidFill>
            </a:endParaRPr>
          </a:p>
          <a:p>
            <a:pPr algn="ctr"/>
            <a:r>
              <a:rPr lang="en-US" sz="1600" dirty="0" err="1">
                <a:solidFill>
                  <a:schemeClr val="bg1"/>
                </a:solidFill>
              </a:rPr>
              <a:t>Aktif</a:t>
            </a:r>
            <a:endParaRPr lang="en-US" sz="1600" dirty="0">
              <a:solidFill>
                <a:schemeClr val="bg1"/>
              </a:solidFill>
            </a:endParaRPr>
          </a:p>
        </p:txBody>
      </p:sp>
      <p:sp>
        <p:nvSpPr>
          <p:cNvPr id="41994" name="AutoShape 10"/>
          <p:cNvSpPr>
            <a:spLocks noChangeArrowheads="1"/>
          </p:cNvSpPr>
          <p:nvPr/>
        </p:nvSpPr>
        <p:spPr bwMode="auto">
          <a:xfrm>
            <a:off x="3041650" y="2986088"/>
            <a:ext cx="457200" cy="457200"/>
          </a:xfrm>
          <a:prstGeom prst="rightArrow">
            <a:avLst>
              <a:gd name="adj1" fmla="val 50000"/>
              <a:gd name="adj2" fmla="val 41231"/>
            </a:avLst>
          </a:prstGeom>
          <a:solidFill>
            <a:srgbClr val="FF0000"/>
          </a:solidFill>
          <a:ln w="9525">
            <a:solidFill>
              <a:schemeClr val="tx1"/>
            </a:solidFill>
            <a:miter lim="800000"/>
            <a:headEnd/>
            <a:tailEnd/>
          </a:ln>
        </p:spPr>
        <p:txBody>
          <a:bodyPr wrap="none" anchor="ctr"/>
          <a:lstStyle/>
          <a:p>
            <a:endParaRPr lang="id-ID"/>
          </a:p>
        </p:txBody>
      </p:sp>
      <p:sp>
        <p:nvSpPr>
          <p:cNvPr id="41995" name="AutoShape 11"/>
          <p:cNvSpPr>
            <a:spLocks noChangeArrowheads="1"/>
          </p:cNvSpPr>
          <p:nvPr/>
        </p:nvSpPr>
        <p:spPr bwMode="auto">
          <a:xfrm>
            <a:off x="5521325" y="2971800"/>
            <a:ext cx="457200" cy="457200"/>
          </a:xfrm>
          <a:prstGeom prst="rightArrow">
            <a:avLst>
              <a:gd name="adj1" fmla="val 50000"/>
              <a:gd name="adj2" fmla="val 41231"/>
            </a:avLst>
          </a:prstGeom>
          <a:solidFill>
            <a:srgbClr val="FF0000"/>
          </a:solidFill>
          <a:ln w="9525">
            <a:solidFill>
              <a:schemeClr val="tx1"/>
            </a:solidFill>
            <a:miter lim="800000"/>
            <a:headEnd/>
            <a:tailEnd/>
          </a:ln>
        </p:spPr>
        <p:txBody>
          <a:bodyPr wrap="none" anchor="ctr"/>
          <a:lstStyle/>
          <a:p>
            <a:endParaRPr lang="id-ID"/>
          </a:p>
        </p:txBody>
      </p:sp>
      <p:sp>
        <p:nvSpPr>
          <p:cNvPr id="41996" name="AutoShape 12"/>
          <p:cNvSpPr>
            <a:spLocks noChangeArrowheads="1"/>
          </p:cNvSpPr>
          <p:nvPr/>
        </p:nvSpPr>
        <p:spPr bwMode="auto">
          <a:xfrm>
            <a:off x="6816725" y="3505200"/>
            <a:ext cx="457200" cy="914400"/>
          </a:xfrm>
          <a:prstGeom prst="downArrow">
            <a:avLst>
              <a:gd name="adj1" fmla="val 59028"/>
              <a:gd name="adj2" fmla="val 76037"/>
            </a:avLst>
          </a:prstGeom>
          <a:solidFill>
            <a:srgbClr val="FF0000"/>
          </a:solidFill>
          <a:ln w="9525">
            <a:solidFill>
              <a:schemeClr val="tx1"/>
            </a:solidFill>
            <a:miter lim="800000"/>
            <a:headEnd/>
            <a:tailEnd/>
          </a:ln>
        </p:spPr>
        <p:txBody>
          <a:bodyPr wrap="none" anchor="ctr"/>
          <a:lstStyle/>
          <a:p>
            <a:endParaRPr lang="id-ID"/>
          </a:p>
        </p:txBody>
      </p:sp>
      <p:sp>
        <p:nvSpPr>
          <p:cNvPr id="41997" name="Text Box 13"/>
          <p:cNvSpPr txBox="1">
            <a:spLocks noChangeArrowheads="1"/>
          </p:cNvSpPr>
          <p:nvPr/>
        </p:nvSpPr>
        <p:spPr bwMode="auto">
          <a:xfrm>
            <a:off x="7239000" y="3643313"/>
            <a:ext cx="1676400" cy="581025"/>
          </a:xfrm>
          <a:prstGeom prst="rect">
            <a:avLst/>
          </a:prstGeom>
          <a:noFill/>
          <a:ln w="9525">
            <a:noFill/>
            <a:miter lim="800000"/>
            <a:headEnd/>
            <a:tailEnd/>
          </a:ln>
        </p:spPr>
        <p:txBody>
          <a:bodyPr>
            <a:spAutoFit/>
          </a:bodyPr>
          <a:lstStyle/>
          <a:p>
            <a:pPr>
              <a:spcBef>
                <a:spcPct val="50000"/>
              </a:spcBef>
            </a:pPr>
            <a:r>
              <a:rPr lang="en-US" sz="1600"/>
              <a:t>Tekanan air pipa berkurang</a:t>
            </a:r>
          </a:p>
        </p:txBody>
      </p:sp>
      <p:sp>
        <p:nvSpPr>
          <p:cNvPr id="41998" name="AutoShape 14"/>
          <p:cNvSpPr>
            <a:spLocks noChangeArrowheads="1"/>
          </p:cNvSpPr>
          <p:nvPr/>
        </p:nvSpPr>
        <p:spPr bwMode="auto">
          <a:xfrm>
            <a:off x="5597525" y="4648200"/>
            <a:ext cx="457200" cy="457200"/>
          </a:xfrm>
          <a:prstGeom prst="leftArrow">
            <a:avLst>
              <a:gd name="adj1" fmla="val 50000"/>
              <a:gd name="adj2" fmla="val 51042"/>
            </a:avLst>
          </a:prstGeom>
          <a:solidFill>
            <a:srgbClr val="FF0000"/>
          </a:solidFill>
          <a:ln w="9525">
            <a:solidFill>
              <a:schemeClr val="tx1"/>
            </a:solidFill>
            <a:miter lim="800000"/>
            <a:headEnd/>
            <a:tailEnd/>
          </a:ln>
        </p:spPr>
        <p:txBody>
          <a:bodyPr wrap="none" anchor="ctr"/>
          <a:lstStyle/>
          <a:p>
            <a:endParaRPr lang="id-ID"/>
          </a:p>
        </p:txBody>
      </p:sp>
      <p:sp>
        <p:nvSpPr>
          <p:cNvPr id="41999" name="AutoShape 15"/>
          <p:cNvSpPr>
            <a:spLocks noChangeArrowheads="1"/>
          </p:cNvSpPr>
          <p:nvPr/>
        </p:nvSpPr>
        <p:spPr bwMode="auto">
          <a:xfrm>
            <a:off x="2854325" y="4648200"/>
            <a:ext cx="685800" cy="457200"/>
          </a:xfrm>
          <a:prstGeom prst="leftArrow">
            <a:avLst>
              <a:gd name="adj1" fmla="val 50000"/>
              <a:gd name="adj2" fmla="val 76563"/>
            </a:avLst>
          </a:prstGeom>
          <a:solidFill>
            <a:srgbClr val="FF0000"/>
          </a:solidFill>
          <a:ln w="9525">
            <a:solidFill>
              <a:schemeClr val="tx1"/>
            </a:solidFill>
            <a:miter lim="800000"/>
            <a:headEnd/>
            <a:tailEnd/>
          </a:ln>
        </p:spPr>
        <p:txBody>
          <a:bodyPr wrap="none" anchor="ctr"/>
          <a:lstStyle/>
          <a:p>
            <a:endParaRPr lang="id-ID"/>
          </a:p>
        </p:txBody>
      </p:sp>
      <p:sp>
        <p:nvSpPr>
          <p:cNvPr id="42000" name="Text Box 16"/>
          <p:cNvSpPr txBox="1">
            <a:spLocks noChangeArrowheads="1"/>
          </p:cNvSpPr>
          <p:nvPr/>
        </p:nvSpPr>
        <p:spPr bwMode="auto">
          <a:xfrm>
            <a:off x="2625725" y="5210175"/>
            <a:ext cx="1524000" cy="581025"/>
          </a:xfrm>
          <a:prstGeom prst="rect">
            <a:avLst/>
          </a:prstGeom>
          <a:noFill/>
          <a:ln w="9525">
            <a:noFill/>
            <a:miter lim="800000"/>
            <a:headEnd/>
            <a:tailEnd/>
          </a:ln>
        </p:spPr>
        <p:txBody>
          <a:bodyPr>
            <a:spAutoFit/>
          </a:bodyPr>
          <a:lstStyle/>
          <a:p>
            <a:pPr>
              <a:spcBef>
                <a:spcPct val="50000"/>
              </a:spcBef>
            </a:pPr>
            <a:r>
              <a:rPr lang="en-US" sz="1600"/>
              <a:t>air melalui  katub kontrol</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928813" y="214313"/>
            <a:ext cx="5500687" cy="369887"/>
          </a:xfrm>
          <a:prstGeom prst="rect">
            <a:avLst/>
          </a:prstGeom>
          <a:noFill/>
          <a:ln w="9525">
            <a:noFill/>
            <a:miter lim="800000"/>
            <a:headEnd/>
            <a:tailEnd/>
          </a:ln>
        </p:spPr>
        <p:txBody>
          <a:bodyPr>
            <a:spAutoFit/>
          </a:bodyPr>
          <a:lstStyle/>
          <a:p>
            <a:pPr algn="ctr"/>
            <a:r>
              <a:rPr lang="en-US" b="1"/>
              <a:t>PERSYARATAN SPRINKLER</a:t>
            </a:r>
            <a:endParaRPr lang="en-US"/>
          </a:p>
        </p:txBody>
      </p:sp>
      <p:graphicFrame>
        <p:nvGraphicFramePr>
          <p:cNvPr id="3" name="Table 2"/>
          <p:cNvGraphicFramePr>
            <a:graphicFrameLocks noGrp="1"/>
          </p:cNvGraphicFramePr>
          <p:nvPr/>
        </p:nvGraphicFramePr>
        <p:xfrm>
          <a:off x="214313" y="857250"/>
          <a:ext cx="8686800" cy="5638421"/>
        </p:xfrm>
        <a:graphic>
          <a:graphicData uri="http://schemas.openxmlformats.org/drawingml/2006/table">
            <a:tbl>
              <a:tblPr/>
              <a:tblGrid>
                <a:gridCol w="4343400"/>
                <a:gridCol w="4343400"/>
              </a:tblGrid>
              <a:tr h="488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JENIS BANGUNAN</a:t>
                      </a:r>
                      <a:endParaRPr kumimoji="0" lang="id-ID"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KAPAN SPRINKLER DIPERLUKAN</a:t>
                      </a:r>
                      <a:endParaRPr kumimoji="0" lang="id-ID"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Semua</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kelas</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bangunan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termasuk</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lap.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parkir</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terbuka</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dalam</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bangunan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campuran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tidak</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termasuk</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yang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merupakan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bangunan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terpisah</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Pada</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bangunan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yg</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tinggi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efektifnya</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dari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14m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atau</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jumlah</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lantai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melebih</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4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lantai</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Bangunan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pertokoan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Kelas</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6)</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Dalam</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kompartemen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kebakaran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dengan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salah</a:t>
                      </a:r>
                      <a:endPar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495300" marR="0" lvl="0" indent="-49530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satu</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ketentuan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berikut</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 </a:t>
                      </a:r>
                    </a:p>
                    <a:p>
                      <a:pPr marL="495300" marR="0" lvl="0" indent="-495300" algn="l" defTabSz="914400" rtl="0" eaLnBrk="1" fontAlgn="base" latinLnBrk="0" hangingPunct="1">
                        <a:lnSpc>
                          <a:spcPct val="100000"/>
                        </a:lnSpc>
                        <a:spcBef>
                          <a:spcPct val="20000"/>
                        </a:spcBef>
                        <a:spcAft>
                          <a:spcPct val="0"/>
                        </a:spcAft>
                        <a:buClr>
                          <a:schemeClr val="hlink"/>
                        </a:buClr>
                        <a:buSzPct val="80000"/>
                        <a:buFont typeface="Wingdings" pitchFamily="2" charset="2"/>
                        <a:buAutoNum type="arabicPeriod"/>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Luas</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lantai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lebih</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dari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3500 m</a:t>
                      </a:r>
                      <a:r>
                        <a:rPr kumimoji="0" lang="en-US" sz="13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rPr>
                        <a:t>2</a:t>
                      </a:r>
                      <a:endPar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495300" marR="0" lvl="0" indent="-495300" algn="l" defTabSz="914400" rtl="0" eaLnBrk="1" fontAlgn="base" latinLnBrk="0" hangingPunct="1">
                        <a:lnSpc>
                          <a:spcPct val="100000"/>
                        </a:lnSpc>
                        <a:spcBef>
                          <a:spcPct val="20000"/>
                        </a:spcBef>
                        <a:spcAft>
                          <a:spcPct val="0"/>
                        </a:spcAft>
                        <a:buClr>
                          <a:schemeClr val="hlink"/>
                        </a:buClr>
                        <a:buSzPct val="80000"/>
                        <a:buFont typeface="Wingdings" pitchFamily="2" charset="2"/>
                        <a:buAutoNum type="arabicPeriod"/>
                        <a:tabLst/>
                      </a:pP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Volume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ruangan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lebih</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dari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21.000m</a:t>
                      </a:r>
                      <a:r>
                        <a:rPr kumimoji="0" lang="en-US" sz="13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rPr>
                        <a:t>3</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Bangunan rumah sakit</a:t>
                      </a:r>
                      <a:endParaRPr kumimoji="0" lang="id-ID"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Lebih</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dari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2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lantai</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Ruang pertemuan umum, ruang pertunjukan, teater</a:t>
                      </a:r>
                      <a:endParaRPr kumimoji="0" lang="id-ID"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Luas</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panggung</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belakang</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panggung</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lebih</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dari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200 m</a:t>
                      </a:r>
                      <a:r>
                        <a:rPr kumimoji="0" lang="en-US" sz="13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rPr>
                        <a:t>3</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Konstruksi atrium</a:t>
                      </a:r>
                      <a:endParaRPr kumimoji="0" lang="id-ID"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Tiap</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bangunan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ber</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-atrium</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Bangunan berukuran besar yang terpisah</a:t>
                      </a:r>
                      <a:endParaRPr kumimoji="0" lang="id-ID"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hlink"/>
                        </a:buClr>
                        <a:buSzPct val="80000"/>
                        <a:buFont typeface="Wingdings" pitchFamily="2" charset="2"/>
                        <a:buAutoNum type="arabicPeriod"/>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Bangunan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kelas</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5 s/d 9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dengan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luas</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maks</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18.000 m</a:t>
                      </a:r>
                      <a:r>
                        <a:rPr kumimoji="0" lang="en-US" sz="13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rPr>
                        <a:t>2</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volume 108.000 m</a:t>
                      </a:r>
                      <a:r>
                        <a:rPr kumimoji="0" lang="en-US" sz="13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rPr>
                        <a:t>3</a:t>
                      </a:r>
                      <a:endPar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495300" marR="0" lvl="0" indent="-495300" algn="l" defTabSz="914400" rtl="0" eaLnBrk="1" fontAlgn="base" latinLnBrk="0" hangingPunct="1">
                        <a:lnSpc>
                          <a:spcPct val="100000"/>
                        </a:lnSpc>
                        <a:spcBef>
                          <a:spcPct val="20000"/>
                        </a:spcBef>
                        <a:spcAft>
                          <a:spcPct val="0"/>
                        </a:spcAft>
                        <a:buClr>
                          <a:schemeClr val="hlink"/>
                        </a:buClr>
                        <a:buSzPct val="80000"/>
                        <a:buFont typeface="Wingdings" pitchFamily="2" charset="2"/>
                        <a:buAutoNum type="arabicPeriod"/>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Semua</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bangunan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dng</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luas</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lantai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&gt; 18.000 m</a:t>
                      </a:r>
                      <a:r>
                        <a:rPr kumimoji="0" lang="en-US" sz="13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rPr>
                        <a:t>2</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dan</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volume 108.000 m</a:t>
                      </a:r>
                      <a:r>
                        <a:rPr kumimoji="0" lang="en-US" sz="13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rPr>
                        <a:t>3</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Ruang parkir, selain ruang parkir terbuka</a:t>
                      </a:r>
                      <a:endParaRPr kumimoji="0" lang="id-ID"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Bila</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menampung</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lebih</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dari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40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kendaraan</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Bangunan dengan resiko bahaya kebakaran amat tinggi</a:t>
                      </a:r>
                      <a:endParaRPr kumimoji="0" lang="id-ID" sz="13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hlink"/>
                        </a:buClr>
                        <a:buSzPct val="80000"/>
                        <a:buFont typeface="Wingdings" pitchFamily="2" charset="2"/>
                        <a:buAutoNum type="arabicPeriod"/>
                        <a:tabLst/>
                      </a:pP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Luas</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lantai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melebihi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2000 m</a:t>
                      </a:r>
                      <a:r>
                        <a:rPr kumimoji="0" lang="en-US" sz="13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rPr>
                        <a:t>2</a:t>
                      </a:r>
                      <a:endPar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p>
                      <a:pPr marL="495300" marR="0" lvl="0" indent="-495300" algn="l" defTabSz="914400" rtl="0" eaLnBrk="1" fontAlgn="base" latinLnBrk="0" hangingPunct="1">
                        <a:lnSpc>
                          <a:spcPct val="100000"/>
                        </a:lnSpc>
                        <a:spcBef>
                          <a:spcPct val="20000"/>
                        </a:spcBef>
                        <a:spcAft>
                          <a:spcPct val="0"/>
                        </a:spcAft>
                        <a:buClr>
                          <a:schemeClr val="hlink"/>
                        </a:buClr>
                        <a:buSzPct val="80000"/>
                        <a:buFont typeface="Wingdings" pitchFamily="2" charset="2"/>
                        <a:buAutoNum type="arabicPeriod"/>
                        <a:tabLst/>
                      </a:pP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Volume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lebih</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13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dari</a:t>
                      </a: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12.000 m</a:t>
                      </a:r>
                      <a:r>
                        <a:rPr kumimoji="0" lang="en-US" sz="1300" b="0" i="0" u="none" strike="noStrike" cap="none" normalizeH="0" baseline="30000" dirty="0" smtClean="0">
                          <a:ln>
                            <a:noFill/>
                          </a:ln>
                          <a:solidFill>
                            <a:schemeClr val="tx1"/>
                          </a:solidFill>
                          <a:effectLst>
                            <a:outerShdw blurRad="38100" dist="38100" dir="2700000" algn="tl">
                              <a:srgbClr val="000000"/>
                            </a:outerShdw>
                          </a:effectLst>
                          <a:latin typeface="Tahoma" pitchFamily="34" charset="0"/>
                        </a:rPr>
                        <a:t>3</a:t>
                      </a:r>
                      <a:endParaRPr kumimoji="0" lang="id-ID" sz="13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500063" y="214313"/>
            <a:ext cx="8143875" cy="369887"/>
          </a:xfrm>
          <a:prstGeom prst="rect">
            <a:avLst/>
          </a:prstGeom>
          <a:noFill/>
          <a:ln w="9525">
            <a:noFill/>
            <a:miter lim="800000"/>
            <a:headEnd/>
            <a:tailEnd/>
          </a:ln>
        </p:spPr>
        <p:txBody>
          <a:bodyPr>
            <a:spAutoFit/>
          </a:bodyPr>
          <a:lstStyle/>
          <a:p>
            <a:pPr algn="ctr"/>
            <a:r>
              <a:rPr lang="en-US" b="1"/>
              <a:t>PENEMPATAN KEPALA SPRINKLER</a:t>
            </a:r>
            <a:endParaRPr lang="en-US"/>
          </a:p>
        </p:txBody>
      </p:sp>
      <p:pic>
        <p:nvPicPr>
          <p:cNvPr id="44035" name="Picture 3" descr="SPRINKLER"/>
          <p:cNvPicPr>
            <a:picLocks noChangeAspect="1" noChangeArrowheads="1"/>
          </p:cNvPicPr>
          <p:nvPr/>
        </p:nvPicPr>
        <p:blipFill>
          <a:blip r:embed="rId2"/>
          <a:srcRect l="8124" t="18826" r="15976" b="37038"/>
          <a:stretch>
            <a:fillRect/>
          </a:stretch>
        </p:blipFill>
        <p:spPr bwMode="auto">
          <a:xfrm>
            <a:off x="228600" y="785813"/>
            <a:ext cx="8558213" cy="58435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85750" y="214313"/>
            <a:ext cx="8572500" cy="369887"/>
          </a:xfrm>
          <a:prstGeom prst="rect">
            <a:avLst/>
          </a:prstGeom>
          <a:noFill/>
          <a:ln w="9525">
            <a:noFill/>
            <a:miter lim="800000"/>
            <a:headEnd/>
            <a:tailEnd/>
          </a:ln>
        </p:spPr>
        <p:txBody>
          <a:bodyPr>
            <a:spAutoFit/>
          </a:bodyPr>
          <a:lstStyle/>
          <a:p>
            <a:pPr algn="ctr"/>
            <a:r>
              <a:rPr lang="en-US" b="1"/>
              <a:t>INSTALASI SISTEM SPRINKLER </a:t>
            </a:r>
            <a:endParaRPr lang="en-US"/>
          </a:p>
        </p:txBody>
      </p:sp>
      <p:pic>
        <p:nvPicPr>
          <p:cNvPr id="45059" name="Picture 3" descr="springkler - anatomi sistem"/>
          <p:cNvPicPr>
            <a:picLocks noChangeAspect="1" noChangeArrowheads="1"/>
          </p:cNvPicPr>
          <p:nvPr/>
        </p:nvPicPr>
        <p:blipFill>
          <a:blip r:embed="rId2"/>
          <a:srcRect b="6265"/>
          <a:stretch>
            <a:fillRect/>
          </a:stretch>
        </p:blipFill>
        <p:spPr bwMode="auto">
          <a:xfrm>
            <a:off x="193675" y="785813"/>
            <a:ext cx="8721725" cy="56435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428625" y="285750"/>
            <a:ext cx="8429625" cy="2032000"/>
          </a:xfrm>
          <a:prstGeom prst="rect">
            <a:avLst/>
          </a:prstGeom>
          <a:noFill/>
          <a:ln w="9525">
            <a:noFill/>
            <a:miter lim="800000"/>
            <a:headEnd/>
            <a:tailEnd/>
          </a:ln>
        </p:spPr>
        <p:txBody>
          <a:bodyPr>
            <a:spAutoFit/>
          </a:bodyPr>
          <a:lstStyle/>
          <a:p>
            <a:r>
              <a:rPr lang="en-US" b="1"/>
              <a:t>WARNA-WARNA TABUNG GELAS PADA KEPALA SPRINKLER</a:t>
            </a:r>
          </a:p>
          <a:p>
            <a:endParaRPr lang="en-US" b="1"/>
          </a:p>
          <a:p>
            <a:pPr algn="just"/>
            <a:r>
              <a:rPr lang="en-US"/>
              <a:t>Kepala sprinkler yang dikenal dewasa ini terdiri bermacam tingkat kepekaan terhadap suhu, Perbedaan dari masing – masing tingkat kepekaan terhadap suhu kepala sprinkler dikaitkan dengan warna-warna yang berbeda. Berikut ini di dijelaskan penetuan pilihan suhu kerja kepala sprinkler berdasarkan warna cairan dalam tabung gelas.</a:t>
            </a:r>
            <a:r>
              <a:rPr lang="en-US" b="1"/>
              <a:t> </a:t>
            </a:r>
          </a:p>
        </p:txBody>
      </p:sp>
      <p:graphicFrame>
        <p:nvGraphicFramePr>
          <p:cNvPr id="3" name="Table 2"/>
          <p:cNvGraphicFramePr>
            <a:graphicFrameLocks noGrp="1"/>
          </p:cNvGraphicFramePr>
          <p:nvPr/>
        </p:nvGraphicFramePr>
        <p:xfrm>
          <a:off x="571500" y="2857500"/>
          <a:ext cx="7929618" cy="3151842"/>
        </p:xfrm>
        <a:graphic>
          <a:graphicData uri="http://schemas.openxmlformats.org/drawingml/2006/table">
            <a:tbl>
              <a:tblPr firstRow="1" bandRow="1">
                <a:tableStyleId>{5C22544A-7EE6-4342-B048-85BDC9FD1C3A}</a:tableStyleId>
              </a:tblPr>
              <a:tblGrid>
                <a:gridCol w="4000528"/>
                <a:gridCol w="3929090"/>
              </a:tblGrid>
              <a:tr h="484899">
                <a:tc>
                  <a:txBody>
                    <a:bodyPr/>
                    <a:lstStyle/>
                    <a:p>
                      <a:pPr algn="ctr"/>
                      <a:r>
                        <a:rPr lang="en-US" b="1" dirty="0" err="1" smtClean="0">
                          <a:solidFill>
                            <a:schemeClr val="tx1"/>
                          </a:solidFill>
                        </a:rPr>
                        <a:t>Warna</a:t>
                      </a:r>
                      <a:endParaRPr lang="en-US" b="1" dirty="0">
                        <a:solidFill>
                          <a:schemeClr val="tx1"/>
                        </a:solidFill>
                      </a:endParaRPr>
                    </a:p>
                  </a:txBody>
                  <a:tcPr>
                    <a:solidFill>
                      <a:srgbClr val="FFFF00"/>
                    </a:solidFill>
                  </a:tcPr>
                </a:tc>
                <a:tc>
                  <a:txBody>
                    <a:bodyPr/>
                    <a:lstStyle/>
                    <a:p>
                      <a:pPr algn="ctr"/>
                      <a:r>
                        <a:rPr lang="en-US" dirty="0" smtClean="0"/>
                        <a:t>Tingkat </a:t>
                      </a:r>
                      <a:r>
                        <a:rPr lang="en-US" dirty="0" err="1" smtClean="0"/>
                        <a:t>Suhu</a:t>
                      </a:r>
                      <a:r>
                        <a:rPr lang="en-US" dirty="0" smtClean="0"/>
                        <a:t> ( ₀ C )</a:t>
                      </a:r>
                      <a:endParaRPr lang="en-US" dirty="0"/>
                    </a:p>
                  </a:txBody>
                  <a:tcPr>
                    <a:solidFill>
                      <a:srgbClr val="FF0000"/>
                    </a:solidFill>
                  </a:tcPr>
                </a:tc>
              </a:tr>
              <a:tr h="2666943">
                <a:tc>
                  <a:txBody>
                    <a:bodyPr/>
                    <a:lstStyle/>
                    <a:p>
                      <a:pPr algn="ctr"/>
                      <a:r>
                        <a:rPr lang="en-US" dirty="0" err="1" smtClean="0">
                          <a:solidFill>
                            <a:schemeClr val="bg1"/>
                          </a:solidFill>
                        </a:rPr>
                        <a:t>Jingga</a:t>
                      </a:r>
                      <a:endParaRPr lang="en-US" dirty="0" smtClean="0">
                        <a:solidFill>
                          <a:schemeClr val="bg1"/>
                        </a:solidFill>
                      </a:endParaRPr>
                    </a:p>
                    <a:p>
                      <a:pPr algn="ctr"/>
                      <a:r>
                        <a:rPr lang="en-US" dirty="0" err="1" smtClean="0">
                          <a:solidFill>
                            <a:schemeClr val="bg1"/>
                          </a:solidFill>
                        </a:rPr>
                        <a:t>Merah</a:t>
                      </a:r>
                      <a:endParaRPr lang="en-US" dirty="0" smtClean="0">
                        <a:solidFill>
                          <a:schemeClr val="bg1"/>
                        </a:solidFill>
                      </a:endParaRPr>
                    </a:p>
                    <a:p>
                      <a:pPr algn="ctr"/>
                      <a:r>
                        <a:rPr lang="en-US" dirty="0" err="1" smtClean="0">
                          <a:solidFill>
                            <a:schemeClr val="bg1"/>
                          </a:solidFill>
                        </a:rPr>
                        <a:t>Kuning</a:t>
                      </a:r>
                      <a:endParaRPr lang="en-US" dirty="0" smtClean="0">
                        <a:solidFill>
                          <a:schemeClr val="bg1"/>
                        </a:solidFill>
                      </a:endParaRPr>
                    </a:p>
                    <a:p>
                      <a:pPr algn="ctr"/>
                      <a:r>
                        <a:rPr lang="en-US" dirty="0" err="1" smtClean="0">
                          <a:solidFill>
                            <a:schemeClr val="bg1"/>
                          </a:solidFill>
                        </a:rPr>
                        <a:t>Hijau</a:t>
                      </a:r>
                      <a:endParaRPr lang="en-US" dirty="0" smtClean="0">
                        <a:solidFill>
                          <a:schemeClr val="bg1"/>
                        </a:solidFill>
                      </a:endParaRPr>
                    </a:p>
                    <a:p>
                      <a:pPr algn="ctr"/>
                      <a:r>
                        <a:rPr lang="en-US" dirty="0" err="1" smtClean="0">
                          <a:solidFill>
                            <a:schemeClr val="bg1"/>
                          </a:solidFill>
                        </a:rPr>
                        <a:t>Biru</a:t>
                      </a:r>
                      <a:endParaRPr lang="en-US" dirty="0" smtClean="0">
                        <a:solidFill>
                          <a:schemeClr val="bg1"/>
                        </a:solidFill>
                      </a:endParaRPr>
                    </a:p>
                    <a:p>
                      <a:pPr algn="ctr"/>
                      <a:r>
                        <a:rPr lang="en-US" dirty="0" err="1" smtClean="0">
                          <a:solidFill>
                            <a:schemeClr val="bg1"/>
                          </a:solidFill>
                        </a:rPr>
                        <a:t>Ungu</a:t>
                      </a:r>
                      <a:endParaRPr lang="en-US" dirty="0" smtClean="0">
                        <a:solidFill>
                          <a:schemeClr val="bg1"/>
                        </a:solidFill>
                      </a:endParaRPr>
                    </a:p>
                    <a:p>
                      <a:pPr algn="ctr"/>
                      <a:r>
                        <a:rPr lang="en-US" dirty="0" err="1" smtClean="0">
                          <a:solidFill>
                            <a:schemeClr val="bg1"/>
                          </a:solidFill>
                        </a:rPr>
                        <a:t>Hitam</a:t>
                      </a:r>
                      <a:endParaRPr lang="en-US" dirty="0">
                        <a:solidFill>
                          <a:schemeClr val="bg1"/>
                        </a:solidFill>
                      </a:endParaRPr>
                    </a:p>
                  </a:txBody>
                  <a:tcPr>
                    <a:solidFill>
                      <a:srgbClr val="002060"/>
                    </a:solidFill>
                  </a:tcPr>
                </a:tc>
                <a:tc>
                  <a:txBody>
                    <a:bodyPr/>
                    <a:lstStyle/>
                    <a:p>
                      <a:pPr algn="ctr"/>
                      <a:r>
                        <a:rPr lang="en-US" dirty="0" smtClean="0">
                          <a:solidFill>
                            <a:srgbClr val="FF0000"/>
                          </a:solidFill>
                        </a:rPr>
                        <a:t>57</a:t>
                      </a:r>
                    </a:p>
                    <a:p>
                      <a:pPr algn="ctr"/>
                      <a:r>
                        <a:rPr lang="en-US" dirty="0" smtClean="0">
                          <a:solidFill>
                            <a:srgbClr val="FF0000"/>
                          </a:solidFill>
                        </a:rPr>
                        <a:t>69</a:t>
                      </a:r>
                    </a:p>
                    <a:p>
                      <a:pPr algn="ctr"/>
                      <a:r>
                        <a:rPr lang="en-US" dirty="0" smtClean="0">
                          <a:solidFill>
                            <a:srgbClr val="FF0000"/>
                          </a:solidFill>
                        </a:rPr>
                        <a:t>79</a:t>
                      </a:r>
                    </a:p>
                    <a:p>
                      <a:pPr algn="ctr"/>
                      <a:r>
                        <a:rPr lang="en-US" dirty="0" smtClean="0">
                          <a:solidFill>
                            <a:srgbClr val="FF0000"/>
                          </a:solidFill>
                        </a:rPr>
                        <a:t>93</a:t>
                      </a:r>
                    </a:p>
                    <a:p>
                      <a:pPr algn="ctr"/>
                      <a:r>
                        <a:rPr lang="en-US" dirty="0" smtClean="0">
                          <a:solidFill>
                            <a:srgbClr val="FF0000"/>
                          </a:solidFill>
                        </a:rPr>
                        <a:t>141</a:t>
                      </a:r>
                    </a:p>
                    <a:p>
                      <a:pPr algn="ctr"/>
                      <a:r>
                        <a:rPr lang="en-US" dirty="0" smtClean="0">
                          <a:solidFill>
                            <a:srgbClr val="FF0000"/>
                          </a:solidFill>
                        </a:rPr>
                        <a:t>182</a:t>
                      </a:r>
                    </a:p>
                    <a:p>
                      <a:pPr algn="ctr"/>
                      <a:r>
                        <a:rPr lang="en-US" dirty="0" smtClean="0">
                          <a:solidFill>
                            <a:srgbClr val="FF0000"/>
                          </a:solidFill>
                        </a:rPr>
                        <a:t>204/260</a:t>
                      </a:r>
                      <a:endParaRPr lang="en-US" dirty="0">
                        <a:solidFill>
                          <a:srgbClr val="FF0000"/>
                        </a:solidFill>
                      </a:endParaRPr>
                    </a:p>
                  </a:txBody>
                  <a:tcPr>
                    <a:solidFill>
                      <a:srgbClr val="92D050"/>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85750"/>
            <a:ext cx="8429625" cy="5754688"/>
          </a:xfrm>
          <a:prstGeom prst="rect">
            <a:avLst/>
          </a:prstGeom>
        </p:spPr>
        <p:txBody>
          <a:bodyPr>
            <a:spAutoFit/>
          </a:bodyPr>
          <a:lstStyle/>
          <a:p>
            <a:pPr>
              <a:defRPr/>
            </a:pPr>
            <a:r>
              <a:rPr lang="en-US" sz="1600" b="1" dirty="0"/>
              <a:t>5. TIGA ARAH PANCARAN SPRINKLER DAN FUNGSINYA</a:t>
            </a:r>
          </a:p>
          <a:p>
            <a:pPr marL="274638" indent="-274638" algn="just">
              <a:defRPr/>
            </a:pPr>
            <a:r>
              <a:rPr lang="en-US" sz="1600" b="1" dirty="0"/>
              <a:t>	</a:t>
            </a:r>
            <a:r>
              <a:rPr lang="en-US" sz="1600" b="1" dirty="0" err="1"/>
              <a:t>Berdasarkan</a:t>
            </a:r>
            <a:r>
              <a:rPr lang="en-US" sz="1600" b="1" dirty="0"/>
              <a:t> </a:t>
            </a:r>
            <a:r>
              <a:rPr lang="en-US" sz="1600" b="1" dirty="0" err="1"/>
              <a:t>arah</a:t>
            </a:r>
            <a:r>
              <a:rPr lang="en-US" sz="1600" b="1" dirty="0"/>
              <a:t> </a:t>
            </a:r>
            <a:r>
              <a:rPr lang="en-US" sz="1600" b="1" dirty="0" err="1"/>
              <a:t>pancarannya</a:t>
            </a:r>
            <a:r>
              <a:rPr lang="en-US" sz="1600" b="1" dirty="0"/>
              <a:t> </a:t>
            </a:r>
            <a:r>
              <a:rPr lang="en-US" sz="1600" b="1" dirty="0" err="1"/>
              <a:t>kepala</a:t>
            </a:r>
            <a:r>
              <a:rPr lang="en-US" sz="1600" b="1" dirty="0"/>
              <a:t> sprinkler </a:t>
            </a:r>
            <a:r>
              <a:rPr lang="en-US" sz="1600" b="1" dirty="0" err="1"/>
              <a:t>dapat</a:t>
            </a:r>
            <a:r>
              <a:rPr lang="en-US" sz="1600" b="1" dirty="0"/>
              <a:t> </a:t>
            </a:r>
            <a:r>
              <a:rPr lang="en-US" sz="1600" b="1" dirty="0" err="1"/>
              <a:t>di</a:t>
            </a:r>
            <a:r>
              <a:rPr lang="en-US" sz="1600" b="1" dirty="0"/>
              <a:t> </a:t>
            </a:r>
            <a:r>
              <a:rPr lang="en-US" sz="1600" b="1" dirty="0" err="1"/>
              <a:t>kelompokkan</a:t>
            </a:r>
            <a:r>
              <a:rPr lang="en-US" sz="1600" b="1" dirty="0"/>
              <a:t> </a:t>
            </a:r>
            <a:r>
              <a:rPr lang="en-US" sz="1600" b="1" dirty="0" err="1"/>
              <a:t>sebagai</a:t>
            </a:r>
            <a:r>
              <a:rPr lang="en-US" sz="1600" b="1" dirty="0"/>
              <a:t> </a:t>
            </a:r>
            <a:r>
              <a:rPr lang="en-US" sz="1600" b="1" dirty="0" err="1"/>
              <a:t>berikut</a:t>
            </a:r>
            <a:r>
              <a:rPr lang="en-US" sz="1600" b="1" dirty="0"/>
              <a:t> :</a:t>
            </a:r>
          </a:p>
          <a:p>
            <a:pPr marL="274638" indent="-274638" algn="just">
              <a:defRPr/>
            </a:pPr>
            <a:endParaRPr lang="en-US" sz="1600" b="1" dirty="0"/>
          </a:p>
          <a:p>
            <a:pPr marL="274638" indent="-274638" algn="just">
              <a:buFont typeface="Wingdings" pitchFamily="2" charset="2"/>
              <a:buChar char="v"/>
              <a:defRPr/>
            </a:pPr>
            <a:r>
              <a:rPr lang="en-US" sz="1600" b="1" dirty="0" err="1"/>
              <a:t>Kepala</a:t>
            </a:r>
            <a:r>
              <a:rPr lang="en-US" sz="1600" b="1" dirty="0"/>
              <a:t> sprinkler </a:t>
            </a:r>
            <a:r>
              <a:rPr lang="en-US" sz="1600" b="1" dirty="0" err="1"/>
              <a:t>dengan</a:t>
            </a:r>
            <a:r>
              <a:rPr lang="en-US" sz="1600" b="1" dirty="0"/>
              <a:t> </a:t>
            </a:r>
            <a:r>
              <a:rPr lang="en-US" sz="1600" b="1" dirty="0" err="1"/>
              <a:t>arah</a:t>
            </a:r>
            <a:r>
              <a:rPr lang="en-US" sz="1600" b="1" dirty="0"/>
              <a:t> </a:t>
            </a:r>
            <a:r>
              <a:rPr lang="en-US" sz="1600" b="1" dirty="0" err="1"/>
              <a:t>pancaran</a:t>
            </a:r>
            <a:r>
              <a:rPr lang="en-US" sz="1600" b="1" dirty="0"/>
              <a:t> </a:t>
            </a:r>
            <a:r>
              <a:rPr lang="en-US" sz="1600" b="1" dirty="0" err="1"/>
              <a:t>keatas</a:t>
            </a:r>
            <a:r>
              <a:rPr lang="en-US" sz="1600" b="1" dirty="0"/>
              <a:t> (Upright)</a:t>
            </a:r>
          </a:p>
          <a:p>
            <a:pPr marL="274638" indent="-274638" algn="just">
              <a:defRPr/>
            </a:pPr>
            <a:r>
              <a:rPr lang="en-US" sz="1600" b="1" dirty="0"/>
              <a:t>	</a:t>
            </a:r>
            <a:r>
              <a:rPr lang="en-US" sz="1600" dirty="0" err="1"/>
              <a:t>Pada</a:t>
            </a:r>
            <a:r>
              <a:rPr lang="en-US" sz="1600" dirty="0"/>
              <a:t> </a:t>
            </a:r>
            <a:r>
              <a:rPr lang="en-US" sz="1600" dirty="0" err="1"/>
              <a:t>umumnya</a:t>
            </a:r>
            <a:r>
              <a:rPr lang="en-US" sz="1600" dirty="0"/>
              <a:t> </a:t>
            </a:r>
            <a:r>
              <a:rPr lang="en-US" sz="1600" dirty="0" err="1"/>
              <a:t>kepala</a:t>
            </a:r>
            <a:r>
              <a:rPr lang="en-US" sz="1600" dirty="0"/>
              <a:t> sprinkler </a:t>
            </a:r>
            <a:r>
              <a:rPr lang="en-US" sz="1600" dirty="0" err="1"/>
              <a:t>pancaran</a:t>
            </a:r>
            <a:r>
              <a:rPr lang="en-US" sz="1600" dirty="0"/>
              <a:t> </a:t>
            </a:r>
            <a:r>
              <a:rPr lang="en-US" sz="1600" dirty="0" err="1"/>
              <a:t>keatas</a:t>
            </a:r>
            <a:r>
              <a:rPr lang="en-US" sz="1600" dirty="0"/>
              <a:t> </a:t>
            </a:r>
            <a:r>
              <a:rPr lang="en-US" sz="1600" dirty="0" err="1"/>
              <a:t>dipasang</a:t>
            </a:r>
            <a:r>
              <a:rPr lang="en-US" sz="1600" dirty="0"/>
              <a:t> </a:t>
            </a:r>
            <a:r>
              <a:rPr lang="en-US" sz="1600" dirty="0" err="1"/>
              <a:t>diruangan</a:t>
            </a:r>
            <a:r>
              <a:rPr lang="en-US" sz="1600" dirty="0"/>
              <a:t>/area yang </a:t>
            </a:r>
            <a:r>
              <a:rPr lang="en-US" sz="1600" dirty="0" err="1"/>
              <a:t>tidak</a:t>
            </a:r>
            <a:r>
              <a:rPr lang="en-US" sz="1600" dirty="0"/>
              <a:t> </a:t>
            </a:r>
            <a:r>
              <a:rPr lang="en-US" sz="1600" dirty="0" err="1"/>
              <a:t>dilengkapi</a:t>
            </a:r>
            <a:r>
              <a:rPr lang="en-US" sz="1600" dirty="0"/>
              <a:t> </a:t>
            </a:r>
            <a:r>
              <a:rPr lang="en-US" sz="1600" dirty="0" err="1"/>
              <a:t>plafon</a:t>
            </a:r>
            <a:r>
              <a:rPr lang="en-US" sz="1600" dirty="0"/>
              <a:t> </a:t>
            </a:r>
            <a:r>
              <a:rPr lang="en-US" sz="1600" dirty="0" err="1"/>
              <a:t>seperti</a:t>
            </a:r>
            <a:r>
              <a:rPr lang="en-US" sz="1600" dirty="0"/>
              <a:t> </a:t>
            </a:r>
            <a:r>
              <a:rPr lang="en-US" sz="1600" dirty="0" err="1"/>
              <a:t>di</a:t>
            </a:r>
            <a:r>
              <a:rPr lang="en-US" sz="1600" dirty="0"/>
              <a:t> basement </a:t>
            </a:r>
            <a:r>
              <a:rPr lang="en-US" sz="1600" dirty="0" err="1"/>
              <a:t>atau</a:t>
            </a:r>
            <a:r>
              <a:rPr lang="en-US" sz="1600" dirty="0"/>
              <a:t> </a:t>
            </a:r>
            <a:r>
              <a:rPr lang="en-US" sz="1600" dirty="0" err="1"/>
              <a:t>ruang</a:t>
            </a:r>
            <a:r>
              <a:rPr lang="en-US" sz="1600" dirty="0"/>
              <a:t> </a:t>
            </a:r>
            <a:r>
              <a:rPr lang="en-US" sz="1600" dirty="0" err="1"/>
              <a:t>parkir</a:t>
            </a:r>
            <a:r>
              <a:rPr lang="en-US" sz="1600" dirty="0"/>
              <a:t>. </a:t>
            </a:r>
            <a:r>
              <a:rPr lang="en-US" sz="1600" dirty="0" err="1"/>
              <a:t>Dasar</a:t>
            </a:r>
            <a:r>
              <a:rPr lang="en-US" sz="1600" dirty="0"/>
              <a:t> </a:t>
            </a:r>
            <a:r>
              <a:rPr lang="en-US" sz="1600" dirty="0" err="1"/>
              <a:t>pemikirannya</a:t>
            </a:r>
            <a:r>
              <a:rPr lang="en-US" sz="1600" dirty="0"/>
              <a:t> </a:t>
            </a:r>
            <a:r>
              <a:rPr lang="en-US" sz="1600" dirty="0" err="1"/>
              <a:t>adalah</a:t>
            </a:r>
            <a:r>
              <a:rPr lang="en-US" sz="1600" dirty="0"/>
              <a:t> </a:t>
            </a:r>
            <a:r>
              <a:rPr lang="en-US" sz="1600" dirty="0" err="1"/>
              <a:t>bahwa</a:t>
            </a:r>
            <a:r>
              <a:rPr lang="en-US" sz="1600" dirty="0"/>
              <a:t> </a:t>
            </a:r>
            <a:r>
              <a:rPr lang="en-US" sz="1600" dirty="0" err="1"/>
              <a:t>panas</a:t>
            </a:r>
            <a:r>
              <a:rPr lang="en-US" sz="1600" dirty="0"/>
              <a:t> </a:t>
            </a:r>
            <a:r>
              <a:rPr lang="en-US" sz="1600" dirty="0" err="1"/>
              <a:t>selalu</a:t>
            </a:r>
            <a:r>
              <a:rPr lang="en-US" sz="1600" dirty="0"/>
              <a:t> </a:t>
            </a:r>
            <a:r>
              <a:rPr lang="en-US" sz="1600" dirty="0" err="1"/>
              <a:t>bergerak</a:t>
            </a:r>
            <a:r>
              <a:rPr lang="en-US" sz="1600" dirty="0"/>
              <a:t> </a:t>
            </a:r>
            <a:r>
              <a:rPr lang="en-US" sz="1600" dirty="0" err="1"/>
              <a:t>keatas</a:t>
            </a:r>
            <a:r>
              <a:rPr lang="en-US" sz="1600" dirty="0"/>
              <a:t>, </a:t>
            </a:r>
            <a:r>
              <a:rPr lang="en-US" sz="1600" dirty="0" err="1"/>
              <a:t>sehingga</a:t>
            </a:r>
            <a:r>
              <a:rPr lang="en-US" sz="1600" dirty="0"/>
              <a:t> </a:t>
            </a:r>
            <a:r>
              <a:rPr lang="en-US" sz="1600" dirty="0" err="1"/>
              <a:t>untuk</a:t>
            </a:r>
            <a:r>
              <a:rPr lang="en-US" sz="1600" dirty="0"/>
              <a:t> </a:t>
            </a:r>
            <a:r>
              <a:rPr lang="en-US" sz="1600" dirty="0" err="1"/>
              <a:t>itu</a:t>
            </a:r>
            <a:r>
              <a:rPr lang="en-US" sz="1600" dirty="0"/>
              <a:t> </a:t>
            </a:r>
            <a:r>
              <a:rPr lang="en-US" sz="1600" dirty="0" err="1"/>
              <a:t>perlu</a:t>
            </a:r>
            <a:r>
              <a:rPr lang="en-US" sz="1600" dirty="0"/>
              <a:t> </a:t>
            </a:r>
            <a:r>
              <a:rPr lang="en-US" sz="1600" dirty="0" err="1"/>
              <a:t>untuk</a:t>
            </a:r>
            <a:r>
              <a:rPr lang="en-US" sz="1600" dirty="0"/>
              <a:t> </a:t>
            </a:r>
            <a:r>
              <a:rPr lang="en-US" sz="1600" dirty="0" err="1"/>
              <a:t>mendekatkan</a:t>
            </a:r>
            <a:r>
              <a:rPr lang="en-US" sz="1600" dirty="0"/>
              <a:t> bulb sprinkler </a:t>
            </a:r>
            <a:r>
              <a:rPr lang="en-US" sz="1600" dirty="0" err="1"/>
              <a:t>ke</a:t>
            </a:r>
            <a:r>
              <a:rPr lang="en-US" sz="1600" dirty="0"/>
              <a:t> </a:t>
            </a:r>
            <a:r>
              <a:rPr lang="en-US" sz="1600" dirty="0" err="1"/>
              <a:t>sumber</a:t>
            </a:r>
            <a:r>
              <a:rPr lang="en-US" sz="1600" dirty="0"/>
              <a:t> </a:t>
            </a:r>
            <a:r>
              <a:rPr lang="en-US" sz="1600" dirty="0" err="1"/>
              <a:t>panas</a:t>
            </a:r>
            <a:r>
              <a:rPr lang="en-US" sz="1600" dirty="0"/>
              <a:t>.</a:t>
            </a:r>
          </a:p>
          <a:p>
            <a:pPr marL="274638" indent="-274638" algn="just">
              <a:defRPr/>
            </a:pPr>
            <a:endParaRPr lang="en-US" sz="1600" dirty="0"/>
          </a:p>
          <a:p>
            <a:pPr marL="274638" indent="-274638" algn="just">
              <a:buFont typeface="Wingdings" pitchFamily="2" charset="2"/>
              <a:buChar char="v"/>
              <a:defRPr/>
            </a:pPr>
            <a:r>
              <a:rPr lang="en-US" sz="1600" b="1" dirty="0" err="1"/>
              <a:t>Kepala</a:t>
            </a:r>
            <a:r>
              <a:rPr lang="en-US" sz="1600" b="1" dirty="0"/>
              <a:t> sprinkler </a:t>
            </a:r>
            <a:r>
              <a:rPr lang="en-US" sz="1600" b="1" dirty="0" err="1"/>
              <a:t>dengan</a:t>
            </a:r>
            <a:r>
              <a:rPr lang="en-US" sz="1600" b="1" dirty="0"/>
              <a:t> </a:t>
            </a:r>
            <a:r>
              <a:rPr lang="en-US" sz="1600" b="1" dirty="0" err="1"/>
              <a:t>arah</a:t>
            </a:r>
            <a:r>
              <a:rPr lang="en-US" sz="1600" b="1" dirty="0"/>
              <a:t> </a:t>
            </a:r>
            <a:r>
              <a:rPr lang="en-US" sz="1600" b="1" dirty="0" err="1"/>
              <a:t>pancaran</a:t>
            </a:r>
            <a:r>
              <a:rPr lang="en-US" sz="1600" b="1" dirty="0"/>
              <a:t> </a:t>
            </a:r>
            <a:r>
              <a:rPr lang="en-US" sz="1600" b="1" dirty="0" err="1"/>
              <a:t>ke</a:t>
            </a:r>
            <a:r>
              <a:rPr lang="en-US" sz="1600" b="1" dirty="0"/>
              <a:t> </a:t>
            </a:r>
            <a:r>
              <a:rPr lang="en-US" sz="1600" b="1" dirty="0" err="1"/>
              <a:t>bawah</a:t>
            </a:r>
            <a:r>
              <a:rPr lang="en-US" sz="1600" b="1" dirty="0"/>
              <a:t> (Pendent)</a:t>
            </a:r>
          </a:p>
          <a:p>
            <a:pPr marL="274638" indent="-274638" algn="just">
              <a:defRPr/>
            </a:pPr>
            <a:r>
              <a:rPr lang="en-US" sz="1600" b="1" dirty="0"/>
              <a:t>	</a:t>
            </a:r>
            <a:r>
              <a:rPr lang="en-US" sz="1600" dirty="0" err="1"/>
              <a:t>Kepala</a:t>
            </a:r>
            <a:r>
              <a:rPr lang="en-US" sz="1600" dirty="0"/>
              <a:t> sprinkler </a:t>
            </a:r>
            <a:r>
              <a:rPr lang="en-US" sz="1600" dirty="0" err="1"/>
              <a:t>semacam</a:t>
            </a:r>
            <a:r>
              <a:rPr lang="en-US" sz="1600" dirty="0"/>
              <a:t> </a:t>
            </a:r>
            <a:r>
              <a:rPr lang="en-US" sz="1600" dirty="0" err="1"/>
              <a:t>ini</a:t>
            </a:r>
            <a:r>
              <a:rPr lang="en-US" sz="1600" dirty="0"/>
              <a:t> </a:t>
            </a:r>
            <a:r>
              <a:rPr lang="en-US" sz="1600" dirty="0" err="1"/>
              <a:t>dipasang</a:t>
            </a:r>
            <a:r>
              <a:rPr lang="en-US" sz="1600" dirty="0"/>
              <a:t> </a:t>
            </a:r>
            <a:r>
              <a:rPr lang="en-US" sz="1600" dirty="0" err="1"/>
              <a:t>di</a:t>
            </a:r>
            <a:r>
              <a:rPr lang="en-US" sz="1600" dirty="0"/>
              <a:t> </a:t>
            </a:r>
            <a:r>
              <a:rPr lang="en-US" sz="1600" dirty="0" err="1"/>
              <a:t>ruangan</a:t>
            </a:r>
            <a:r>
              <a:rPr lang="en-US" sz="1600" dirty="0"/>
              <a:t>/area yang </a:t>
            </a:r>
            <a:r>
              <a:rPr lang="en-US" sz="1600" dirty="0" err="1"/>
              <a:t>menggunakan</a:t>
            </a:r>
            <a:r>
              <a:rPr lang="en-US" sz="1600" dirty="0"/>
              <a:t> </a:t>
            </a:r>
            <a:r>
              <a:rPr lang="en-US" sz="1600" dirty="0" err="1"/>
              <a:t>plafon</a:t>
            </a:r>
            <a:endParaRPr lang="en-US" sz="1600" dirty="0"/>
          </a:p>
          <a:p>
            <a:pPr marL="274638" indent="-274638" algn="just">
              <a:defRPr/>
            </a:pPr>
            <a:endParaRPr lang="en-US" sz="1600" b="1" dirty="0"/>
          </a:p>
          <a:p>
            <a:pPr marL="274638" indent="-274638" algn="just">
              <a:buFont typeface="Wingdings" pitchFamily="2" charset="2"/>
              <a:buChar char="v"/>
              <a:defRPr/>
            </a:pPr>
            <a:r>
              <a:rPr lang="en-US" sz="1600" b="1" dirty="0" err="1"/>
              <a:t>Kepala</a:t>
            </a:r>
            <a:r>
              <a:rPr lang="en-US" sz="1600" b="1" dirty="0"/>
              <a:t> sprinkler </a:t>
            </a:r>
            <a:r>
              <a:rPr lang="en-US" sz="1600" b="1" dirty="0" err="1"/>
              <a:t>dengan</a:t>
            </a:r>
            <a:r>
              <a:rPr lang="en-US" sz="1600" b="1" dirty="0"/>
              <a:t> </a:t>
            </a:r>
            <a:r>
              <a:rPr lang="en-US" sz="1600" b="1" dirty="0" err="1"/>
              <a:t>arah</a:t>
            </a:r>
            <a:r>
              <a:rPr lang="en-US" sz="1600" b="1" dirty="0"/>
              <a:t> </a:t>
            </a:r>
            <a:r>
              <a:rPr lang="en-US" sz="1600" b="1" dirty="0" err="1"/>
              <a:t>pancaran</a:t>
            </a:r>
            <a:r>
              <a:rPr lang="en-US" sz="1600" b="1" dirty="0"/>
              <a:t> </a:t>
            </a:r>
            <a:r>
              <a:rPr lang="en-US" sz="1600" b="1" dirty="0" err="1"/>
              <a:t>ke</a:t>
            </a:r>
            <a:r>
              <a:rPr lang="en-US" sz="1600" b="1" dirty="0"/>
              <a:t> </a:t>
            </a:r>
            <a:r>
              <a:rPr lang="en-US" sz="1600" b="1" dirty="0" err="1"/>
              <a:t>samping</a:t>
            </a:r>
            <a:r>
              <a:rPr lang="en-US" sz="1600" b="1" dirty="0"/>
              <a:t> ( Sidewall)</a:t>
            </a:r>
          </a:p>
          <a:p>
            <a:pPr marL="274638" indent="-274638" algn="just">
              <a:defRPr/>
            </a:pPr>
            <a:r>
              <a:rPr lang="en-US" sz="1600" b="1" dirty="0"/>
              <a:t>	</a:t>
            </a:r>
            <a:r>
              <a:rPr lang="en-US" sz="1600" dirty="0" err="1"/>
              <a:t>Kepala</a:t>
            </a:r>
            <a:r>
              <a:rPr lang="en-US" sz="1600" dirty="0"/>
              <a:t> sprinkler </a:t>
            </a:r>
            <a:r>
              <a:rPr lang="en-US" sz="1600" dirty="0" err="1"/>
              <a:t>dengan</a:t>
            </a:r>
            <a:r>
              <a:rPr lang="en-US" sz="1600" dirty="0"/>
              <a:t> </a:t>
            </a:r>
            <a:r>
              <a:rPr lang="en-US" sz="1600" dirty="0" err="1"/>
              <a:t>arah</a:t>
            </a:r>
            <a:r>
              <a:rPr lang="en-US" sz="1600" dirty="0"/>
              <a:t> </a:t>
            </a:r>
            <a:r>
              <a:rPr lang="en-US" sz="1600" dirty="0" err="1"/>
              <a:t>pancaran</a:t>
            </a:r>
            <a:r>
              <a:rPr lang="en-US" sz="1600" dirty="0"/>
              <a:t> </a:t>
            </a:r>
            <a:r>
              <a:rPr lang="en-US" sz="1600" dirty="0" err="1"/>
              <a:t>seperti</a:t>
            </a:r>
            <a:r>
              <a:rPr lang="en-US" sz="1600" dirty="0"/>
              <a:t> </a:t>
            </a:r>
            <a:r>
              <a:rPr lang="en-US" sz="1600" dirty="0" err="1"/>
              <a:t>ini</a:t>
            </a:r>
            <a:r>
              <a:rPr lang="en-US" sz="1600" dirty="0"/>
              <a:t> </a:t>
            </a:r>
            <a:r>
              <a:rPr lang="en-US" sz="1600" dirty="0" err="1"/>
              <a:t>biasanya</a:t>
            </a:r>
            <a:r>
              <a:rPr lang="en-US" sz="1600" dirty="0"/>
              <a:t> </a:t>
            </a:r>
            <a:r>
              <a:rPr lang="en-US" sz="1600" dirty="0" err="1"/>
              <a:t>di</a:t>
            </a:r>
            <a:r>
              <a:rPr lang="en-US" sz="1600" dirty="0"/>
              <a:t> </a:t>
            </a:r>
            <a:r>
              <a:rPr lang="en-US" sz="1600" dirty="0" err="1"/>
              <a:t>pasang</a:t>
            </a:r>
            <a:r>
              <a:rPr lang="en-US" sz="1600" dirty="0"/>
              <a:t> </a:t>
            </a:r>
            <a:r>
              <a:rPr lang="en-US" sz="1600" dirty="0" err="1"/>
              <a:t>dimana</a:t>
            </a:r>
            <a:r>
              <a:rPr lang="en-US" sz="1600" dirty="0"/>
              <a:t> </a:t>
            </a:r>
            <a:r>
              <a:rPr lang="en-US" sz="1600" dirty="0" err="1"/>
              <a:t>faktor</a:t>
            </a:r>
            <a:r>
              <a:rPr lang="en-US" sz="1600" dirty="0"/>
              <a:t> </a:t>
            </a:r>
            <a:r>
              <a:rPr lang="en-US" sz="1600" dirty="0" err="1"/>
              <a:t>teknis</a:t>
            </a:r>
            <a:r>
              <a:rPr lang="en-US" sz="1600" dirty="0"/>
              <a:t> </a:t>
            </a:r>
            <a:r>
              <a:rPr lang="en-US" sz="1600" dirty="0" err="1"/>
              <a:t>ataupun</a:t>
            </a:r>
            <a:r>
              <a:rPr lang="en-US" sz="1600" dirty="0"/>
              <a:t> </a:t>
            </a:r>
            <a:r>
              <a:rPr lang="en-US" sz="1600" dirty="0" err="1"/>
              <a:t>estetika</a:t>
            </a:r>
            <a:r>
              <a:rPr lang="en-US" sz="1600" dirty="0"/>
              <a:t> </a:t>
            </a:r>
            <a:r>
              <a:rPr lang="en-US" sz="1600" dirty="0" err="1"/>
              <a:t>tidak</a:t>
            </a:r>
            <a:r>
              <a:rPr lang="en-US" sz="1600" dirty="0"/>
              <a:t> </a:t>
            </a:r>
            <a:r>
              <a:rPr lang="en-US" sz="1600" dirty="0" err="1"/>
              <a:t>dimungkinkan</a:t>
            </a:r>
            <a:r>
              <a:rPr lang="en-US" sz="1600" dirty="0"/>
              <a:t>  </a:t>
            </a:r>
            <a:r>
              <a:rPr lang="en-US" sz="1600" dirty="0" err="1"/>
              <a:t>pemasangan</a:t>
            </a:r>
            <a:r>
              <a:rPr lang="en-US" sz="1600" dirty="0"/>
              <a:t> </a:t>
            </a:r>
            <a:r>
              <a:rPr lang="en-US" sz="1600" dirty="0" err="1"/>
              <a:t>instalasi</a:t>
            </a:r>
            <a:r>
              <a:rPr lang="en-US" sz="1600" dirty="0"/>
              <a:t> </a:t>
            </a:r>
            <a:r>
              <a:rPr lang="en-US" sz="1600" dirty="0" err="1"/>
              <a:t>pemipaan</a:t>
            </a:r>
            <a:r>
              <a:rPr lang="en-US" sz="1600" dirty="0"/>
              <a:t>.</a:t>
            </a:r>
          </a:p>
          <a:p>
            <a:pPr marL="274638" indent="-274638" algn="just">
              <a:defRPr/>
            </a:pPr>
            <a:endParaRPr lang="en-US" sz="1600" b="1" dirty="0"/>
          </a:p>
          <a:p>
            <a:pPr marL="274638" indent="-274638" algn="just">
              <a:defRPr/>
            </a:pPr>
            <a:r>
              <a:rPr lang="en-US" sz="1600" b="1" dirty="0"/>
              <a:t>7. MACAM-MACAM PERSEDIAN AIR</a:t>
            </a:r>
          </a:p>
          <a:p>
            <a:pPr marL="274638" indent="-274638" algn="just">
              <a:defRPr/>
            </a:pPr>
            <a:r>
              <a:rPr lang="en-US" sz="1600" b="1" dirty="0"/>
              <a:t>	</a:t>
            </a:r>
            <a:r>
              <a:rPr lang="en-US" sz="1600" dirty="0" err="1"/>
              <a:t>Pasokan</a:t>
            </a:r>
            <a:r>
              <a:rPr lang="en-US" sz="1600" dirty="0"/>
              <a:t> air </a:t>
            </a:r>
            <a:r>
              <a:rPr lang="en-US" sz="1600" dirty="0" err="1"/>
              <a:t>untuk</a:t>
            </a:r>
            <a:r>
              <a:rPr lang="en-US" sz="1600" dirty="0"/>
              <a:t> </a:t>
            </a:r>
            <a:r>
              <a:rPr lang="en-US" sz="1600" dirty="0" err="1"/>
              <a:t>sistem</a:t>
            </a:r>
            <a:r>
              <a:rPr lang="en-US" sz="1600" dirty="0"/>
              <a:t> sprinkler </a:t>
            </a:r>
            <a:r>
              <a:rPr lang="en-US" sz="1600" dirty="0" err="1"/>
              <a:t>seperti</a:t>
            </a:r>
            <a:r>
              <a:rPr lang="en-US" sz="1600" dirty="0"/>
              <a:t> </a:t>
            </a:r>
            <a:r>
              <a:rPr lang="en-US" sz="1600" dirty="0" err="1"/>
              <a:t>telah</a:t>
            </a:r>
            <a:r>
              <a:rPr lang="en-US" sz="1600" dirty="0"/>
              <a:t> </a:t>
            </a:r>
            <a:r>
              <a:rPr lang="en-US" sz="1600" dirty="0" err="1"/>
              <a:t>dibahas</a:t>
            </a:r>
            <a:r>
              <a:rPr lang="en-US" sz="1600" dirty="0"/>
              <a:t> </a:t>
            </a:r>
            <a:r>
              <a:rPr lang="en-US" sz="1600" dirty="0" err="1"/>
              <a:t>sebelumnya</a:t>
            </a:r>
            <a:r>
              <a:rPr lang="en-US" sz="1600" dirty="0"/>
              <a:t> </a:t>
            </a:r>
            <a:r>
              <a:rPr lang="en-US" sz="1600" dirty="0" err="1"/>
              <a:t>ada</a:t>
            </a:r>
            <a:r>
              <a:rPr lang="en-US" sz="1600" dirty="0"/>
              <a:t> 4 </a:t>
            </a:r>
            <a:r>
              <a:rPr lang="en-US" sz="1600" dirty="0" err="1"/>
              <a:t>cara</a:t>
            </a:r>
            <a:r>
              <a:rPr lang="en-US" sz="1600" dirty="0"/>
              <a:t> </a:t>
            </a:r>
            <a:r>
              <a:rPr lang="en-US" sz="1600" dirty="0" err="1"/>
              <a:t>yaitu</a:t>
            </a:r>
            <a:r>
              <a:rPr lang="en-US" sz="1600" dirty="0"/>
              <a:t> : </a:t>
            </a:r>
            <a:r>
              <a:rPr lang="en-US" sz="1600" dirty="0" err="1"/>
              <a:t>sambungan</a:t>
            </a:r>
            <a:r>
              <a:rPr lang="en-US" sz="1600" dirty="0"/>
              <a:t> </a:t>
            </a:r>
            <a:r>
              <a:rPr lang="en-US" sz="1600" dirty="0" err="1"/>
              <a:t>langsung</a:t>
            </a:r>
            <a:r>
              <a:rPr lang="en-US" sz="1600" dirty="0"/>
              <a:t> </a:t>
            </a:r>
            <a:r>
              <a:rPr lang="en-US" sz="1600" dirty="0" err="1"/>
              <a:t>dengan</a:t>
            </a:r>
            <a:r>
              <a:rPr lang="en-US" sz="1600" dirty="0"/>
              <a:t> </a:t>
            </a:r>
            <a:r>
              <a:rPr lang="en-US" sz="1600" dirty="0" err="1"/>
              <a:t>jaringan</a:t>
            </a:r>
            <a:r>
              <a:rPr lang="en-US" sz="1600" dirty="0"/>
              <a:t> </a:t>
            </a:r>
            <a:r>
              <a:rPr lang="en-US" sz="1600" dirty="0" err="1"/>
              <a:t>kota</a:t>
            </a:r>
            <a:r>
              <a:rPr lang="en-US" sz="1600" dirty="0"/>
              <a:t>, </a:t>
            </a:r>
            <a:r>
              <a:rPr lang="en-US" sz="1600" dirty="0" err="1"/>
              <a:t>pompa</a:t>
            </a:r>
            <a:r>
              <a:rPr lang="en-US" sz="1600" dirty="0"/>
              <a:t> </a:t>
            </a:r>
            <a:r>
              <a:rPr lang="en-US" sz="1600" dirty="0" err="1"/>
              <a:t>kebakaran</a:t>
            </a:r>
            <a:r>
              <a:rPr lang="en-US" sz="1600" dirty="0"/>
              <a:t>, </a:t>
            </a:r>
            <a:r>
              <a:rPr lang="en-US" sz="1600" dirty="0" err="1"/>
              <a:t>tangki</a:t>
            </a:r>
            <a:r>
              <a:rPr lang="en-US" sz="1600" dirty="0"/>
              <a:t> </a:t>
            </a:r>
            <a:r>
              <a:rPr lang="en-US" sz="1600" dirty="0" err="1"/>
              <a:t>gravitasi</a:t>
            </a:r>
            <a:r>
              <a:rPr lang="en-US" sz="1600" dirty="0"/>
              <a:t> </a:t>
            </a:r>
            <a:r>
              <a:rPr lang="en-US" sz="1600" dirty="0" err="1"/>
              <a:t>dan</a:t>
            </a:r>
            <a:r>
              <a:rPr lang="en-US" sz="1600" dirty="0"/>
              <a:t> </a:t>
            </a:r>
            <a:r>
              <a:rPr lang="en-US" sz="1600" dirty="0" err="1"/>
              <a:t>tangki</a:t>
            </a:r>
            <a:r>
              <a:rPr lang="en-US" sz="1600" dirty="0"/>
              <a:t> </a:t>
            </a:r>
            <a:r>
              <a:rPr lang="en-US" sz="1600" dirty="0" err="1"/>
              <a:t>bertekanan</a:t>
            </a:r>
            <a:r>
              <a:rPr lang="en-US" sz="1600" dirty="0"/>
              <a:t>. </a:t>
            </a:r>
            <a:r>
              <a:rPr lang="en-US" sz="1600" dirty="0" err="1"/>
              <a:t>Disini</a:t>
            </a:r>
            <a:r>
              <a:rPr lang="en-US" sz="1600" dirty="0"/>
              <a:t> </a:t>
            </a:r>
            <a:r>
              <a:rPr lang="en-US" sz="1600" dirty="0" err="1"/>
              <a:t>hanya</a:t>
            </a:r>
            <a:r>
              <a:rPr lang="en-US" sz="1600" dirty="0"/>
              <a:t> </a:t>
            </a:r>
            <a:r>
              <a:rPr lang="en-US" sz="1600" dirty="0" err="1"/>
              <a:t>akan</a:t>
            </a:r>
            <a:r>
              <a:rPr lang="en-US" sz="1600" dirty="0"/>
              <a:t> </a:t>
            </a:r>
            <a:r>
              <a:rPr lang="en-US" sz="1600" dirty="0" err="1"/>
              <a:t>di</a:t>
            </a:r>
            <a:r>
              <a:rPr lang="en-US" sz="1600" dirty="0"/>
              <a:t> </a:t>
            </a:r>
            <a:r>
              <a:rPr lang="en-US" sz="1600" dirty="0" err="1"/>
              <a:t>bahas</a:t>
            </a:r>
            <a:r>
              <a:rPr lang="en-US" sz="1600" dirty="0"/>
              <a:t> 3 </a:t>
            </a:r>
            <a:r>
              <a:rPr lang="en-US" sz="1600" dirty="0" err="1"/>
              <a:t>cara</a:t>
            </a:r>
            <a:r>
              <a:rPr lang="en-US" sz="1600" dirty="0"/>
              <a:t>/</a:t>
            </a:r>
            <a:r>
              <a:rPr lang="en-US" sz="1600" dirty="0" err="1"/>
              <a:t>macam</a:t>
            </a:r>
            <a:r>
              <a:rPr lang="en-US" sz="1600" dirty="0"/>
              <a:t> </a:t>
            </a:r>
            <a:r>
              <a:rPr lang="en-US" sz="1600" dirty="0" err="1"/>
              <a:t>pasokan</a:t>
            </a:r>
            <a:r>
              <a:rPr lang="en-US" sz="1600" dirty="0"/>
              <a:t> air </a:t>
            </a:r>
            <a:r>
              <a:rPr lang="en-US" sz="1600" dirty="0" err="1"/>
              <a:t>yaitu</a:t>
            </a:r>
            <a:r>
              <a:rPr lang="en-US" sz="1600" dirty="0"/>
              <a:t> : </a:t>
            </a:r>
            <a:r>
              <a:rPr lang="en-US" sz="1600" dirty="0" err="1"/>
              <a:t>Pompa</a:t>
            </a:r>
            <a:r>
              <a:rPr lang="en-US" sz="1600" dirty="0"/>
              <a:t> </a:t>
            </a:r>
            <a:r>
              <a:rPr lang="en-US" sz="1600" dirty="0" err="1"/>
              <a:t>kebakaran</a:t>
            </a:r>
            <a:r>
              <a:rPr lang="en-US" sz="1600" dirty="0"/>
              <a:t>, </a:t>
            </a:r>
            <a:r>
              <a:rPr lang="en-US" sz="1600" dirty="0" err="1"/>
              <a:t>Tangki</a:t>
            </a:r>
            <a:r>
              <a:rPr lang="en-US" sz="1600" dirty="0"/>
              <a:t> </a:t>
            </a:r>
            <a:r>
              <a:rPr lang="en-US" sz="1600" dirty="0" err="1"/>
              <a:t>gravitasi</a:t>
            </a:r>
            <a:r>
              <a:rPr lang="en-US" sz="1600" dirty="0"/>
              <a:t> </a:t>
            </a:r>
            <a:r>
              <a:rPr lang="en-US" sz="1600" dirty="0" err="1"/>
              <a:t>dan</a:t>
            </a:r>
            <a:r>
              <a:rPr lang="en-US" sz="1600" dirty="0"/>
              <a:t> </a:t>
            </a:r>
            <a:r>
              <a:rPr lang="en-US" sz="1600" dirty="0" err="1"/>
              <a:t>Tangki</a:t>
            </a:r>
            <a:r>
              <a:rPr lang="en-US" sz="1600" dirty="0"/>
              <a:t> </a:t>
            </a:r>
            <a:r>
              <a:rPr lang="en-US" sz="1600" dirty="0" err="1"/>
              <a:t>bertekanan</a:t>
            </a:r>
            <a:r>
              <a:rPr lang="en-US" sz="1600" dirty="0"/>
              <a:t>.</a:t>
            </a:r>
            <a:endParaRPr lang="en-US" sz="1600" b="1" dirty="0"/>
          </a:p>
          <a:p>
            <a:pPr marL="274638" indent="-274638" algn="just">
              <a:buFont typeface="Wingdings" pitchFamily="2" charset="2"/>
              <a:buChar char="v"/>
              <a:defRPr/>
            </a:pPr>
            <a:endParaRPr lang="en-US" sz="1600" b="1" dirty="0"/>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85750"/>
            <a:ext cx="8572500" cy="5754688"/>
          </a:xfrm>
          <a:prstGeom prst="rect">
            <a:avLst/>
          </a:prstGeom>
        </p:spPr>
        <p:txBody>
          <a:bodyPr>
            <a:spAutoFit/>
          </a:bodyPr>
          <a:lstStyle/>
          <a:p>
            <a:pPr marL="342900" indent="-342900">
              <a:buFontTx/>
              <a:buAutoNum type="alphaUcPeriod"/>
              <a:defRPr/>
            </a:pPr>
            <a:r>
              <a:rPr lang="en-US" sz="1600" b="1" dirty="0" err="1"/>
              <a:t>Pompa</a:t>
            </a:r>
            <a:r>
              <a:rPr lang="en-US" sz="1600" b="1" dirty="0"/>
              <a:t> </a:t>
            </a:r>
            <a:r>
              <a:rPr lang="en-US" sz="1600" b="1" dirty="0" err="1"/>
              <a:t>Kebakaran</a:t>
            </a:r>
            <a:endParaRPr lang="en-US" sz="1600" b="1" dirty="0"/>
          </a:p>
          <a:p>
            <a:pPr marL="342900" indent="-342900">
              <a:defRPr/>
            </a:pPr>
            <a:endParaRPr lang="en-US" sz="1600" b="1" dirty="0"/>
          </a:p>
          <a:p>
            <a:pPr marL="342900" indent="-342900" algn="just">
              <a:defRPr/>
            </a:pPr>
            <a:r>
              <a:rPr lang="en-US" sz="1600" b="1" dirty="0"/>
              <a:t>	</a:t>
            </a:r>
            <a:r>
              <a:rPr lang="en-US" sz="1600" dirty="0" err="1"/>
              <a:t>Untuk</a:t>
            </a:r>
            <a:r>
              <a:rPr lang="en-US" sz="1600" dirty="0"/>
              <a:t> </a:t>
            </a:r>
            <a:r>
              <a:rPr lang="en-US" sz="1600" dirty="0" err="1"/>
              <a:t>pompa</a:t>
            </a:r>
            <a:r>
              <a:rPr lang="en-US" sz="1600" dirty="0"/>
              <a:t> </a:t>
            </a:r>
            <a:r>
              <a:rPr lang="en-US" sz="1600" dirty="0" err="1"/>
              <a:t>kebakaran</a:t>
            </a:r>
            <a:r>
              <a:rPr lang="en-US" sz="1600" dirty="0"/>
              <a:t> </a:t>
            </a:r>
            <a:r>
              <a:rPr lang="en-US" sz="1600" dirty="0" err="1"/>
              <a:t>sistem</a:t>
            </a:r>
            <a:r>
              <a:rPr lang="en-US" sz="1600" dirty="0"/>
              <a:t> </a:t>
            </a:r>
            <a:r>
              <a:rPr lang="en-US" sz="1600" dirty="0" err="1"/>
              <a:t>kerja</a:t>
            </a:r>
            <a:r>
              <a:rPr lang="en-US" sz="1600" dirty="0"/>
              <a:t> </a:t>
            </a:r>
            <a:r>
              <a:rPr lang="en-US" sz="1600" dirty="0" err="1"/>
              <a:t>pompanya</a:t>
            </a:r>
            <a:r>
              <a:rPr lang="en-US" sz="1600" dirty="0"/>
              <a:t> </a:t>
            </a:r>
            <a:r>
              <a:rPr lang="en-US" sz="1600" dirty="0" err="1"/>
              <a:t>hampir</a:t>
            </a:r>
            <a:r>
              <a:rPr lang="en-US" sz="1600" dirty="0"/>
              <a:t> </a:t>
            </a:r>
            <a:r>
              <a:rPr lang="en-US" sz="1600" dirty="0" err="1"/>
              <a:t>sama</a:t>
            </a:r>
            <a:r>
              <a:rPr lang="en-US" sz="1600" dirty="0"/>
              <a:t> </a:t>
            </a:r>
            <a:r>
              <a:rPr lang="en-US" sz="1600" dirty="0" err="1"/>
              <a:t>dengan</a:t>
            </a:r>
            <a:r>
              <a:rPr lang="en-US" sz="1600" dirty="0"/>
              <a:t> </a:t>
            </a:r>
            <a:r>
              <a:rPr lang="en-US" sz="1600" dirty="0" err="1"/>
              <a:t>pompa</a:t>
            </a:r>
            <a:r>
              <a:rPr lang="en-US" sz="1600" dirty="0"/>
              <a:t> </a:t>
            </a:r>
            <a:r>
              <a:rPr lang="en-US" sz="1600" dirty="0" err="1"/>
              <a:t>Kebakaran</a:t>
            </a:r>
            <a:r>
              <a:rPr lang="en-US" sz="1600" dirty="0"/>
              <a:t> </a:t>
            </a:r>
            <a:r>
              <a:rPr lang="en-US" sz="1600" dirty="0" err="1"/>
              <a:t>Sistem</a:t>
            </a:r>
            <a:r>
              <a:rPr lang="en-US" sz="1600" dirty="0"/>
              <a:t> </a:t>
            </a:r>
            <a:r>
              <a:rPr lang="en-US" sz="1600" dirty="0" err="1"/>
              <a:t>Instalasi</a:t>
            </a:r>
            <a:r>
              <a:rPr lang="en-US" sz="1600" dirty="0"/>
              <a:t> </a:t>
            </a:r>
            <a:r>
              <a:rPr lang="en-US" sz="1600" dirty="0" err="1"/>
              <a:t>Hidran</a:t>
            </a:r>
            <a:r>
              <a:rPr lang="en-US" sz="1600" dirty="0"/>
              <a:t>.</a:t>
            </a:r>
          </a:p>
          <a:p>
            <a:pPr marL="342900" indent="-342900" algn="just">
              <a:defRPr/>
            </a:pPr>
            <a:endParaRPr lang="en-US" sz="1600" b="1" dirty="0"/>
          </a:p>
          <a:p>
            <a:pPr marL="342900" indent="-342900" algn="just">
              <a:buFontTx/>
              <a:buAutoNum type="alphaUcPeriod" startAt="2"/>
              <a:defRPr/>
            </a:pPr>
            <a:r>
              <a:rPr lang="en-US" sz="1600" b="1" dirty="0" err="1"/>
              <a:t>Tangki</a:t>
            </a:r>
            <a:r>
              <a:rPr lang="en-US" sz="1600" b="1" dirty="0"/>
              <a:t> </a:t>
            </a:r>
            <a:r>
              <a:rPr lang="en-US" sz="1600" b="1" dirty="0" err="1"/>
              <a:t>Gravitasi</a:t>
            </a:r>
            <a:endParaRPr lang="en-US" sz="1600" b="1" dirty="0"/>
          </a:p>
          <a:p>
            <a:pPr marL="342900" indent="-342900" algn="just">
              <a:defRPr/>
            </a:pPr>
            <a:endParaRPr lang="en-US" sz="1600" b="1" dirty="0"/>
          </a:p>
          <a:p>
            <a:pPr marL="342900" indent="-342900" algn="just">
              <a:defRPr/>
            </a:pPr>
            <a:r>
              <a:rPr lang="en-US" sz="1600" b="1" dirty="0"/>
              <a:t>	</a:t>
            </a:r>
            <a:r>
              <a:rPr lang="en-US" sz="1600" b="1" dirty="0" err="1"/>
              <a:t>Dalam</a:t>
            </a:r>
            <a:r>
              <a:rPr lang="en-US" sz="1600" b="1" dirty="0"/>
              <a:t> </a:t>
            </a:r>
            <a:r>
              <a:rPr lang="en-US" sz="1600" b="1" dirty="0" err="1"/>
              <a:t>hal</a:t>
            </a:r>
            <a:r>
              <a:rPr lang="en-US" sz="1600" b="1" dirty="0"/>
              <a:t> </a:t>
            </a:r>
            <a:r>
              <a:rPr lang="en-US" sz="1600" b="1" dirty="0" err="1"/>
              <a:t>sistem</a:t>
            </a:r>
            <a:r>
              <a:rPr lang="en-US" sz="1600" b="1" dirty="0"/>
              <a:t> </a:t>
            </a:r>
            <a:r>
              <a:rPr lang="en-US" sz="1600" b="1" dirty="0" err="1"/>
              <a:t>pemercik</a:t>
            </a:r>
            <a:r>
              <a:rPr lang="en-US" sz="1600" b="1" dirty="0"/>
              <a:t> yang </a:t>
            </a:r>
            <a:r>
              <a:rPr lang="en-US" sz="1600" b="1" dirty="0" err="1"/>
              <a:t>menggunakan</a:t>
            </a:r>
            <a:r>
              <a:rPr lang="en-US" sz="1600" b="1" dirty="0"/>
              <a:t> </a:t>
            </a:r>
            <a:r>
              <a:rPr lang="en-US" sz="1600" b="1" dirty="0" err="1"/>
              <a:t>tangki</a:t>
            </a:r>
            <a:r>
              <a:rPr lang="en-US" sz="1600" b="1" dirty="0"/>
              <a:t> </a:t>
            </a:r>
            <a:r>
              <a:rPr lang="en-US" sz="1600" b="1" dirty="0" err="1"/>
              <a:t>gravitasi</a:t>
            </a:r>
            <a:r>
              <a:rPr lang="en-US" sz="1600" b="1" dirty="0"/>
              <a:t>, </a:t>
            </a:r>
            <a:r>
              <a:rPr lang="en-US" sz="1600" b="1" dirty="0" err="1"/>
              <a:t>maka</a:t>
            </a:r>
            <a:r>
              <a:rPr lang="en-US" sz="1600" b="1" dirty="0"/>
              <a:t> </a:t>
            </a:r>
            <a:r>
              <a:rPr lang="en-US" sz="1600" b="1" dirty="0" err="1"/>
              <a:t>tangki</a:t>
            </a:r>
            <a:r>
              <a:rPr lang="en-US" sz="1600" b="1" dirty="0"/>
              <a:t> </a:t>
            </a:r>
            <a:r>
              <a:rPr lang="en-US" sz="1600" b="1" dirty="0" err="1"/>
              <a:t>tersebut</a:t>
            </a:r>
            <a:r>
              <a:rPr lang="en-US" sz="1600" b="1" dirty="0"/>
              <a:t> </a:t>
            </a:r>
            <a:r>
              <a:rPr lang="en-US" sz="1600" b="1" dirty="0" err="1"/>
              <a:t>harus</a:t>
            </a:r>
            <a:r>
              <a:rPr lang="en-US" sz="1600" b="1" dirty="0"/>
              <a:t> </a:t>
            </a:r>
            <a:r>
              <a:rPr lang="en-US" sz="1600" b="1" dirty="0" err="1"/>
              <a:t>direncanakan</a:t>
            </a:r>
            <a:r>
              <a:rPr lang="en-US" sz="1600" b="1" dirty="0"/>
              <a:t> </a:t>
            </a:r>
            <a:r>
              <a:rPr lang="en-US" sz="1600" b="1" dirty="0" err="1"/>
              <a:t>dengan</a:t>
            </a:r>
            <a:r>
              <a:rPr lang="en-US" sz="1600" b="1" dirty="0"/>
              <a:t> </a:t>
            </a:r>
            <a:r>
              <a:rPr lang="en-US" sz="1600" b="1" dirty="0" err="1"/>
              <a:t>baik</a:t>
            </a:r>
            <a:r>
              <a:rPr lang="en-US" sz="1600" b="1" dirty="0"/>
              <a:t> </a:t>
            </a:r>
            <a:r>
              <a:rPr lang="en-US" sz="1600" b="1" dirty="0" err="1"/>
              <a:t>yaitu</a:t>
            </a:r>
            <a:r>
              <a:rPr lang="en-US" sz="1600" b="1" dirty="0"/>
              <a:t> </a:t>
            </a:r>
            <a:r>
              <a:rPr lang="en-US" sz="1600" b="1" dirty="0" err="1"/>
              <a:t>dengan</a:t>
            </a:r>
            <a:r>
              <a:rPr lang="en-US" sz="1600" b="1" dirty="0"/>
              <a:t> </a:t>
            </a:r>
            <a:r>
              <a:rPr lang="en-US" sz="1600" b="1" dirty="0" err="1"/>
              <a:t>mengatur</a:t>
            </a:r>
            <a:r>
              <a:rPr lang="en-US" sz="1600" b="1" dirty="0"/>
              <a:t> </a:t>
            </a:r>
            <a:r>
              <a:rPr lang="en-US" sz="1600" b="1" dirty="0" err="1"/>
              <a:t>peletakan</a:t>
            </a:r>
            <a:r>
              <a:rPr lang="en-US" sz="1600" b="1" dirty="0"/>
              <a:t>, </a:t>
            </a:r>
            <a:r>
              <a:rPr lang="en-US" sz="1600" b="1" dirty="0" err="1"/>
              <a:t>ketinggian</a:t>
            </a:r>
            <a:r>
              <a:rPr lang="en-US" sz="1600" b="1" dirty="0"/>
              <a:t>, </a:t>
            </a:r>
            <a:r>
              <a:rPr lang="en-US" sz="1600" b="1" dirty="0" err="1"/>
              <a:t>kapasitas</a:t>
            </a:r>
            <a:r>
              <a:rPr lang="en-US" sz="1600" b="1" dirty="0"/>
              <a:t> </a:t>
            </a:r>
            <a:r>
              <a:rPr lang="en-US" sz="1600" b="1" dirty="0" err="1"/>
              <a:t>penampungan</a:t>
            </a:r>
            <a:r>
              <a:rPr lang="en-US" sz="1600" b="1" dirty="0"/>
              <a:t> </a:t>
            </a:r>
            <a:r>
              <a:rPr lang="en-US" sz="1600" b="1" dirty="0" err="1"/>
              <a:t>sehingga</a:t>
            </a:r>
            <a:r>
              <a:rPr lang="en-US" sz="1600" b="1" dirty="0"/>
              <a:t> </a:t>
            </a:r>
            <a:r>
              <a:rPr lang="en-US" sz="1600" b="1" dirty="0" err="1"/>
              <a:t>dapat</a:t>
            </a:r>
            <a:r>
              <a:rPr lang="en-US" sz="1600" b="1" dirty="0"/>
              <a:t> </a:t>
            </a:r>
            <a:r>
              <a:rPr lang="en-US" sz="1600" b="1" dirty="0" err="1"/>
              <a:t>menghasilkan</a:t>
            </a:r>
            <a:r>
              <a:rPr lang="en-US" sz="1600" b="1" dirty="0"/>
              <a:t> </a:t>
            </a:r>
            <a:r>
              <a:rPr lang="en-US" sz="1600" b="1" dirty="0" err="1"/>
              <a:t>aliran</a:t>
            </a:r>
            <a:r>
              <a:rPr lang="en-US" sz="1600" b="1" dirty="0"/>
              <a:t> </a:t>
            </a:r>
            <a:r>
              <a:rPr lang="en-US" sz="1600" b="1" dirty="0" err="1"/>
              <a:t>dan</a:t>
            </a:r>
            <a:r>
              <a:rPr lang="en-US" sz="1600" b="1" dirty="0"/>
              <a:t> </a:t>
            </a:r>
            <a:r>
              <a:rPr lang="en-US" sz="1600" b="1" dirty="0" err="1"/>
              <a:t>tekanan</a:t>
            </a:r>
            <a:r>
              <a:rPr lang="en-US" sz="1600" b="1" dirty="0"/>
              <a:t> air yang </a:t>
            </a:r>
            <a:r>
              <a:rPr lang="en-US" sz="1600" b="1" dirty="0" err="1"/>
              <a:t>cukup</a:t>
            </a:r>
            <a:r>
              <a:rPr lang="en-US" sz="1600" b="1" dirty="0"/>
              <a:t> </a:t>
            </a:r>
            <a:r>
              <a:rPr lang="en-US" sz="1600" b="1" dirty="0" err="1"/>
              <a:t>pada</a:t>
            </a:r>
            <a:r>
              <a:rPr lang="en-US" sz="1600" b="1" dirty="0"/>
              <a:t> </a:t>
            </a:r>
            <a:r>
              <a:rPr lang="en-US" sz="1600" b="1" dirty="0" err="1"/>
              <a:t>setiap</a:t>
            </a:r>
            <a:r>
              <a:rPr lang="en-US" sz="1600" b="1" dirty="0"/>
              <a:t> </a:t>
            </a:r>
            <a:r>
              <a:rPr lang="en-US" sz="1600" b="1" dirty="0" err="1"/>
              <a:t>kepala</a:t>
            </a:r>
            <a:r>
              <a:rPr lang="en-US" sz="1600" b="1" dirty="0"/>
              <a:t> </a:t>
            </a:r>
            <a:r>
              <a:rPr lang="en-US" sz="1600" b="1" dirty="0" err="1"/>
              <a:t>pemercik</a:t>
            </a:r>
            <a:endParaRPr lang="en-US" sz="1600" b="1" dirty="0"/>
          </a:p>
          <a:p>
            <a:pPr marL="342900" indent="-342900" algn="just">
              <a:defRPr/>
            </a:pPr>
            <a:endParaRPr lang="en-US" sz="1600" b="1" dirty="0"/>
          </a:p>
          <a:p>
            <a:pPr marL="342900" indent="-342900" algn="just">
              <a:buFontTx/>
              <a:buAutoNum type="alphaUcPeriod" startAt="3"/>
              <a:defRPr/>
            </a:pPr>
            <a:r>
              <a:rPr lang="en-US" sz="1600" b="1" dirty="0"/>
              <a:t>TANGKI BERTEKANAN (PRESSURE TANK)</a:t>
            </a:r>
          </a:p>
          <a:p>
            <a:pPr marL="342900" indent="-342900" algn="just">
              <a:defRPr/>
            </a:pPr>
            <a:endParaRPr lang="en-US" sz="1600" b="1" dirty="0"/>
          </a:p>
          <a:p>
            <a:pPr marL="342900" indent="-342900" algn="just">
              <a:defRPr/>
            </a:pPr>
            <a:r>
              <a:rPr lang="en-US" sz="1600" b="1" dirty="0"/>
              <a:t>	</a:t>
            </a:r>
            <a:r>
              <a:rPr lang="en-US" sz="1600" dirty="0" err="1"/>
              <a:t>Tangki</a:t>
            </a:r>
            <a:r>
              <a:rPr lang="en-US" sz="1600" dirty="0"/>
              <a:t> </a:t>
            </a:r>
            <a:r>
              <a:rPr lang="en-US" sz="1600" dirty="0" err="1"/>
              <a:t>bertekanan</a:t>
            </a:r>
            <a:r>
              <a:rPr lang="en-US" sz="1600" dirty="0"/>
              <a:t> </a:t>
            </a:r>
            <a:r>
              <a:rPr lang="en-US" sz="1600" dirty="0" err="1"/>
              <a:t>biasanya</a:t>
            </a:r>
            <a:r>
              <a:rPr lang="en-US" sz="1600" dirty="0"/>
              <a:t> </a:t>
            </a:r>
            <a:r>
              <a:rPr lang="en-US" sz="1600" dirty="0" err="1"/>
              <a:t>diletakkan</a:t>
            </a:r>
            <a:r>
              <a:rPr lang="en-US" sz="1600" dirty="0"/>
              <a:t> </a:t>
            </a:r>
            <a:r>
              <a:rPr lang="en-US" sz="1600" dirty="0" err="1"/>
              <a:t>diatap</a:t>
            </a:r>
            <a:r>
              <a:rPr lang="en-US" sz="1600" dirty="0"/>
              <a:t> </a:t>
            </a:r>
            <a:r>
              <a:rPr lang="en-US" sz="1600" dirty="0" err="1"/>
              <a:t>bangunan</a:t>
            </a:r>
            <a:r>
              <a:rPr lang="en-US" sz="1600" dirty="0"/>
              <a:t> </a:t>
            </a:r>
            <a:r>
              <a:rPr lang="en-US" sz="1600" dirty="0" err="1"/>
              <a:t>atau</a:t>
            </a:r>
            <a:r>
              <a:rPr lang="en-US" sz="1600" dirty="0"/>
              <a:t> </a:t>
            </a:r>
            <a:r>
              <a:rPr lang="en-US" sz="1600" dirty="0" err="1"/>
              <a:t>dilantai</a:t>
            </a:r>
            <a:r>
              <a:rPr lang="en-US" sz="1600" dirty="0"/>
              <a:t> </a:t>
            </a:r>
            <a:r>
              <a:rPr lang="en-US" sz="1600" dirty="0" err="1"/>
              <a:t>teratas</a:t>
            </a:r>
            <a:r>
              <a:rPr lang="en-US" sz="1600" dirty="0"/>
              <a:t> </a:t>
            </a:r>
            <a:r>
              <a:rPr lang="en-US" sz="1600" dirty="0" err="1"/>
              <a:t>bangunan</a:t>
            </a:r>
            <a:r>
              <a:rPr lang="en-US" sz="1600" dirty="0"/>
              <a:t> </a:t>
            </a:r>
            <a:r>
              <a:rPr lang="en-US" sz="1600" dirty="0" err="1"/>
              <a:t>akan</a:t>
            </a:r>
            <a:r>
              <a:rPr lang="en-US" sz="1600" dirty="0"/>
              <a:t> </a:t>
            </a:r>
            <a:r>
              <a:rPr lang="en-US" sz="1600" dirty="0" err="1"/>
              <a:t>tetapi</a:t>
            </a:r>
            <a:r>
              <a:rPr lang="en-US" sz="1600" dirty="0"/>
              <a:t> </a:t>
            </a:r>
            <a:r>
              <a:rPr lang="en-US" sz="1600" dirty="0" err="1"/>
              <a:t>bisa</a:t>
            </a:r>
            <a:r>
              <a:rPr lang="en-US" sz="1600" dirty="0"/>
              <a:t> </a:t>
            </a:r>
            <a:r>
              <a:rPr lang="en-US" sz="1600" dirty="0" err="1"/>
              <a:t>juga</a:t>
            </a:r>
            <a:r>
              <a:rPr lang="en-US" sz="1600" dirty="0"/>
              <a:t> </a:t>
            </a:r>
            <a:r>
              <a:rPr lang="en-US" sz="1600" dirty="0" err="1"/>
              <a:t>diletakkan</a:t>
            </a:r>
            <a:r>
              <a:rPr lang="en-US" sz="1600" dirty="0"/>
              <a:t> </a:t>
            </a:r>
            <a:r>
              <a:rPr lang="en-US" sz="1600" dirty="0" err="1"/>
              <a:t>dibasement</a:t>
            </a:r>
            <a:r>
              <a:rPr lang="en-US" sz="1600" dirty="0"/>
              <a:t> (</a:t>
            </a:r>
            <a:r>
              <a:rPr lang="en-US" sz="1600" dirty="0" err="1"/>
              <a:t>tentunya</a:t>
            </a:r>
            <a:r>
              <a:rPr lang="en-US" sz="1600" dirty="0"/>
              <a:t> </a:t>
            </a:r>
            <a:r>
              <a:rPr lang="en-US" sz="1600" dirty="0" err="1"/>
              <a:t>setelah</a:t>
            </a:r>
            <a:r>
              <a:rPr lang="en-US" sz="1600" dirty="0"/>
              <a:t> </a:t>
            </a:r>
            <a:r>
              <a:rPr lang="en-US" sz="1600" dirty="0" err="1"/>
              <a:t>mempertimbangkan</a:t>
            </a:r>
            <a:r>
              <a:rPr lang="en-US" sz="1600" dirty="0"/>
              <a:t> </a:t>
            </a:r>
            <a:r>
              <a:rPr lang="en-US" sz="1600" dirty="0" err="1"/>
              <a:t>faktor</a:t>
            </a:r>
            <a:r>
              <a:rPr lang="en-US" sz="1600" dirty="0"/>
              <a:t> </a:t>
            </a:r>
            <a:r>
              <a:rPr lang="en-US" sz="1600" dirty="0" err="1"/>
              <a:t>hidroliknya</a:t>
            </a:r>
            <a:r>
              <a:rPr lang="en-US" sz="1600" dirty="0"/>
              <a:t>), </a:t>
            </a:r>
            <a:r>
              <a:rPr lang="en-US" sz="1600" dirty="0" err="1"/>
              <a:t>di</a:t>
            </a:r>
            <a:r>
              <a:rPr lang="en-US" sz="1600" dirty="0"/>
              <a:t> </a:t>
            </a:r>
            <a:r>
              <a:rPr lang="en-US" sz="1600" dirty="0" err="1"/>
              <a:t>isi</a:t>
            </a:r>
            <a:r>
              <a:rPr lang="en-US" sz="1600" dirty="0"/>
              <a:t> </a:t>
            </a:r>
            <a:r>
              <a:rPr lang="en-US" sz="1600" dirty="0" err="1"/>
              <a:t>dengan</a:t>
            </a:r>
            <a:r>
              <a:rPr lang="en-US" sz="1600" dirty="0"/>
              <a:t> air </a:t>
            </a:r>
            <a:r>
              <a:rPr lang="en-US" sz="1600" dirty="0" err="1"/>
              <a:t>dan</a:t>
            </a:r>
            <a:r>
              <a:rPr lang="en-US" sz="1600" dirty="0"/>
              <a:t> </a:t>
            </a:r>
            <a:r>
              <a:rPr lang="en-US" sz="1600" dirty="0" err="1"/>
              <a:t>udara</a:t>
            </a:r>
            <a:r>
              <a:rPr lang="en-US" sz="1600" dirty="0"/>
              <a:t> </a:t>
            </a:r>
            <a:r>
              <a:rPr lang="en-US" sz="1600" dirty="0" err="1"/>
              <a:t>bertekanan</a:t>
            </a:r>
            <a:r>
              <a:rPr lang="en-US" sz="1600" dirty="0"/>
              <a:t>. </a:t>
            </a:r>
            <a:r>
              <a:rPr lang="en-US" sz="1600" dirty="0" err="1"/>
              <a:t>Sehingga</a:t>
            </a:r>
            <a:r>
              <a:rPr lang="en-US" sz="1600" dirty="0"/>
              <a:t> </a:t>
            </a:r>
            <a:r>
              <a:rPr lang="en-US" sz="1600" dirty="0" err="1"/>
              <a:t>bila</a:t>
            </a:r>
            <a:r>
              <a:rPr lang="en-US" sz="1600" dirty="0"/>
              <a:t> </a:t>
            </a:r>
            <a:r>
              <a:rPr lang="en-US" sz="1600" dirty="0" err="1"/>
              <a:t>keluaran</a:t>
            </a:r>
            <a:r>
              <a:rPr lang="en-US" sz="1600" dirty="0"/>
              <a:t> </a:t>
            </a:r>
            <a:r>
              <a:rPr lang="en-US" sz="1600" dirty="0" err="1"/>
              <a:t>tangki</a:t>
            </a:r>
            <a:r>
              <a:rPr lang="en-US" sz="1600" dirty="0"/>
              <a:t> </a:t>
            </a:r>
            <a:r>
              <a:rPr lang="en-US" sz="1600" dirty="0" err="1"/>
              <a:t>dibuka</a:t>
            </a:r>
            <a:r>
              <a:rPr lang="en-US" sz="1600" dirty="0"/>
              <a:t> </a:t>
            </a:r>
            <a:r>
              <a:rPr lang="en-US" sz="1600" dirty="0" err="1"/>
              <a:t>udara</a:t>
            </a:r>
            <a:r>
              <a:rPr lang="en-US" sz="1600" dirty="0"/>
              <a:t> </a:t>
            </a:r>
            <a:r>
              <a:rPr lang="en-US" sz="1600" dirty="0" err="1"/>
              <a:t>bertekanan</a:t>
            </a:r>
            <a:r>
              <a:rPr lang="en-US" sz="1600" dirty="0"/>
              <a:t> </a:t>
            </a:r>
            <a:r>
              <a:rPr lang="en-US" sz="1600" dirty="0" err="1"/>
              <a:t>akan</a:t>
            </a:r>
            <a:r>
              <a:rPr lang="en-US" sz="1600" dirty="0"/>
              <a:t> </a:t>
            </a:r>
            <a:r>
              <a:rPr lang="en-US" sz="1600" dirty="0" err="1"/>
              <a:t>mendorong</a:t>
            </a:r>
            <a:r>
              <a:rPr lang="en-US" sz="1600" dirty="0"/>
              <a:t> air </a:t>
            </a:r>
            <a:r>
              <a:rPr lang="en-US" sz="1600" dirty="0" err="1"/>
              <a:t>keluar</a:t>
            </a:r>
            <a:r>
              <a:rPr lang="en-US" sz="1600" dirty="0"/>
              <a:t> </a:t>
            </a:r>
            <a:r>
              <a:rPr lang="en-US" sz="1600" dirty="0" err="1"/>
              <a:t>dari</a:t>
            </a:r>
            <a:r>
              <a:rPr lang="en-US" sz="1600" dirty="0"/>
              <a:t> </a:t>
            </a:r>
            <a:r>
              <a:rPr lang="en-US" sz="1600" dirty="0" err="1"/>
              <a:t>tangki</a:t>
            </a:r>
            <a:r>
              <a:rPr lang="en-US" sz="1600" dirty="0"/>
              <a:t> </a:t>
            </a:r>
            <a:r>
              <a:rPr lang="en-US" sz="1600" dirty="0" err="1"/>
              <a:t>tersebut</a:t>
            </a:r>
            <a:r>
              <a:rPr lang="en-US" sz="1600" dirty="0"/>
              <a:t>, </a:t>
            </a:r>
            <a:r>
              <a:rPr lang="en-US" sz="1600" dirty="0" err="1"/>
              <a:t>selain</a:t>
            </a:r>
            <a:r>
              <a:rPr lang="en-US" sz="1600" dirty="0"/>
              <a:t> </a:t>
            </a:r>
            <a:r>
              <a:rPr lang="en-US" sz="1600" dirty="0" err="1"/>
              <a:t>tekanan</a:t>
            </a:r>
            <a:r>
              <a:rPr lang="en-US" sz="1600" dirty="0"/>
              <a:t> yang </a:t>
            </a:r>
            <a:r>
              <a:rPr lang="en-US" sz="1600" dirty="0" err="1"/>
              <a:t>dihasilkan</a:t>
            </a:r>
            <a:r>
              <a:rPr lang="en-US" sz="1600" dirty="0"/>
              <a:t> </a:t>
            </a:r>
            <a:r>
              <a:rPr lang="en-US" sz="1600" dirty="0" err="1"/>
              <a:t>oleh</a:t>
            </a:r>
            <a:r>
              <a:rPr lang="en-US" sz="1600" dirty="0"/>
              <a:t> </a:t>
            </a:r>
            <a:r>
              <a:rPr lang="en-US" sz="1600" dirty="0" err="1"/>
              <a:t>udara</a:t>
            </a:r>
            <a:r>
              <a:rPr lang="en-US" sz="1600" dirty="0"/>
              <a:t> </a:t>
            </a:r>
            <a:r>
              <a:rPr lang="en-US" sz="1600" dirty="0" err="1"/>
              <a:t>bertekanan</a:t>
            </a:r>
            <a:r>
              <a:rPr lang="en-US" sz="1600" dirty="0"/>
              <a:t>, </a:t>
            </a:r>
            <a:r>
              <a:rPr lang="en-US" sz="1600" dirty="0" err="1"/>
              <a:t>bila</a:t>
            </a:r>
            <a:r>
              <a:rPr lang="en-US" sz="1600" dirty="0"/>
              <a:t> </a:t>
            </a:r>
            <a:r>
              <a:rPr lang="en-US" sz="1600" dirty="0" err="1"/>
              <a:t>tangki</a:t>
            </a:r>
            <a:r>
              <a:rPr lang="en-US" sz="1600" dirty="0"/>
              <a:t> </a:t>
            </a:r>
            <a:r>
              <a:rPr lang="en-US" sz="1600" dirty="0" err="1"/>
              <a:t>di</a:t>
            </a:r>
            <a:r>
              <a:rPr lang="en-US" sz="1600" dirty="0"/>
              <a:t> </a:t>
            </a:r>
            <a:r>
              <a:rPr lang="en-US" sz="1600" dirty="0" err="1"/>
              <a:t>letakkan</a:t>
            </a:r>
            <a:r>
              <a:rPr lang="en-US" sz="1600" dirty="0"/>
              <a:t> </a:t>
            </a:r>
            <a:r>
              <a:rPr lang="en-US" sz="1600" dirty="0" err="1"/>
              <a:t>diatas</a:t>
            </a:r>
            <a:r>
              <a:rPr lang="en-US" sz="1600" dirty="0"/>
              <a:t> sprinkler </a:t>
            </a:r>
            <a:r>
              <a:rPr lang="en-US" sz="1600" dirty="0" err="1"/>
              <a:t>tertinggi</a:t>
            </a:r>
            <a:r>
              <a:rPr lang="en-US" sz="1600" dirty="0"/>
              <a:t>, </a:t>
            </a:r>
            <a:r>
              <a:rPr lang="en-US" sz="1600" dirty="0" err="1"/>
              <a:t>tambahan</a:t>
            </a:r>
            <a:r>
              <a:rPr lang="en-US" sz="1600" dirty="0"/>
              <a:t> </a:t>
            </a:r>
            <a:r>
              <a:rPr lang="en-US" sz="1600" dirty="0" err="1"/>
              <a:t>tekanan</a:t>
            </a:r>
            <a:r>
              <a:rPr lang="en-US" sz="1600" dirty="0"/>
              <a:t> </a:t>
            </a:r>
            <a:r>
              <a:rPr lang="en-US" sz="1600" dirty="0" err="1"/>
              <a:t>juga</a:t>
            </a:r>
            <a:r>
              <a:rPr lang="en-US" sz="1600" dirty="0"/>
              <a:t> </a:t>
            </a:r>
            <a:r>
              <a:rPr lang="en-US" sz="1600" dirty="0" err="1"/>
              <a:t>didapat</a:t>
            </a:r>
            <a:r>
              <a:rPr lang="en-US" sz="1600" dirty="0"/>
              <a:t> </a:t>
            </a:r>
            <a:r>
              <a:rPr lang="en-US" sz="1600" dirty="0" err="1"/>
              <a:t>dari</a:t>
            </a:r>
            <a:r>
              <a:rPr lang="en-US" sz="1600" dirty="0"/>
              <a:t> </a:t>
            </a:r>
            <a:r>
              <a:rPr lang="en-US" sz="1600" dirty="0" err="1"/>
              <a:t>perbedaan</a:t>
            </a:r>
            <a:r>
              <a:rPr lang="en-US" sz="1600" dirty="0"/>
              <a:t> </a:t>
            </a:r>
            <a:r>
              <a:rPr lang="en-US" sz="1600" dirty="0" err="1"/>
              <a:t>ketinggian</a:t>
            </a:r>
            <a:r>
              <a:rPr lang="en-US" sz="1600" dirty="0"/>
              <a:t> </a:t>
            </a:r>
            <a:r>
              <a:rPr lang="en-US" sz="1600" dirty="0" err="1"/>
              <a:t>antara</a:t>
            </a:r>
            <a:r>
              <a:rPr lang="en-US" sz="1600" dirty="0"/>
              <a:t> </a:t>
            </a:r>
            <a:r>
              <a:rPr lang="en-US" sz="1600" dirty="0" err="1"/>
              <a:t>titik</a:t>
            </a:r>
            <a:r>
              <a:rPr lang="en-US" sz="1600" dirty="0"/>
              <a:t> </a:t>
            </a:r>
            <a:r>
              <a:rPr lang="en-US" sz="1600" dirty="0" err="1"/>
              <a:t>keluar</a:t>
            </a:r>
            <a:r>
              <a:rPr lang="en-US" sz="1600" dirty="0"/>
              <a:t> </a:t>
            </a:r>
            <a:r>
              <a:rPr lang="en-US" sz="1600" dirty="0" err="1"/>
              <a:t>dengan</a:t>
            </a:r>
            <a:r>
              <a:rPr lang="en-US" sz="1600" dirty="0"/>
              <a:t> </a:t>
            </a:r>
            <a:r>
              <a:rPr lang="en-US" sz="1600" dirty="0" err="1"/>
              <a:t>ketinggian</a:t>
            </a:r>
            <a:r>
              <a:rPr lang="en-US" sz="1600" dirty="0"/>
              <a:t> </a:t>
            </a:r>
            <a:r>
              <a:rPr lang="en-US" sz="1600" dirty="0" err="1"/>
              <a:t>tangki</a:t>
            </a:r>
            <a:r>
              <a:rPr lang="en-US" sz="1600" dirty="0"/>
              <a:t>. Air </a:t>
            </a:r>
            <a:r>
              <a:rPr lang="en-US" sz="1600" dirty="0" err="1"/>
              <a:t>di</a:t>
            </a:r>
            <a:r>
              <a:rPr lang="en-US" sz="1600" dirty="0"/>
              <a:t> </a:t>
            </a:r>
            <a:r>
              <a:rPr lang="en-US" sz="1600" dirty="0" err="1"/>
              <a:t>pasok</a:t>
            </a:r>
            <a:r>
              <a:rPr lang="en-US" sz="1600" dirty="0"/>
              <a:t> </a:t>
            </a:r>
            <a:r>
              <a:rPr lang="en-US" sz="1600" dirty="0" err="1"/>
              <a:t>oleh</a:t>
            </a:r>
            <a:r>
              <a:rPr lang="en-US" sz="1600" dirty="0"/>
              <a:t> </a:t>
            </a:r>
            <a:r>
              <a:rPr lang="en-US" sz="1600" dirty="0" err="1"/>
              <a:t>pompa</a:t>
            </a:r>
            <a:r>
              <a:rPr lang="en-US" sz="1600" dirty="0"/>
              <a:t> </a:t>
            </a:r>
            <a:r>
              <a:rPr lang="en-US" sz="1600" dirty="0" err="1"/>
              <a:t>pemasok</a:t>
            </a:r>
            <a:r>
              <a:rPr lang="en-US" sz="1600" dirty="0"/>
              <a:t> </a:t>
            </a:r>
            <a:r>
              <a:rPr lang="en-US" sz="1600" dirty="0" err="1"/>
              <a:t>sedangkan</a:t>
            </a:r>
            <a:r>
              <a:rPr lang="en-US" sz="1600" dirty="0"/>
              <a:t> </a:t>
            </a:r>
            <a:r>
              <a:rPr lang="en-US" sz="1600" dirty="0" err="1"/>
              <a:t>udara</a:t>
            </a:r>
            <a:r>
              <a:rPr lang="en-US" sz="1600" dirty="0"/>
              <a:t> </a:t>
            </a:r>
            <a:r>
              <a:rPr lang="en-US" sz="1600" dirty="0" err="1"/>
              <a:t>bertekanan</a:t>
            </a:r>
            <a:r>
              <a:rPr lang="en-US" sz="1600" dirty="0"/>
              <a:t> </a:t>
            </a:r>
            <a:r>
              <a:rPr lang="en-US" sz="1600" dirty="0" err="1"/>
              <a:t>diperoleh</a:t>
            </a:r>
            <a:r>
              <a:rPr lang="en-US" sz="1600" dirty="0"/>
              <a:t> </a:t>
            </a:r>
            <a:r>
              <a:rPr lang="en-US" sz="1600" dirty="0" err="1"/>
              <a:t>dari</a:t>
            </a:r>
            <a:r>
              <a:rPr lang="en-US" sz="1600" dirty="0"/>
              <a:t> </a:t>
            </a:r>
            <a:r>
              <a:rPr lang="en-US" sz="1600" dirty="0" err="1"/>
              <a:t>kompresor</a:t>
            </a:r>
            <a:r>
              <a:rPr lang="en-US" sz="1600" dirty="0"/>
              <a:t>.</a:t>
            </a:r>
            <a:endParaRPr lang="en-US" sz="1600" b="1" dirty="0"/>
          </a:p>
          <a:p>
            <a:pPr>
              <a:defRPr/>
            </a:pPr>
            <a:r>
              <a:rPr lang="en-US" sz="1600" b="1" dirty="0"/>
              <a:t> </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357188" y="357188"/>
            <a:ext cx="8501062" cy="6494462"/>
          </a:xfrm>
          <a:prstGeom prst="rect">
            <a:avLst/>
          </a:prstGeom>
          <a:noFill/>
          <a:ln w="9525">
            <a:noFill/>
            <a:miter lim="800000"/>
            <a:headEnd/>
            <a:tailEnd/>
          </a:ln>
        </p:spPr>
        <p:txBody>
          <a:bodyPr>
            <a:spAutoFit/>
          </a:bodyPr>
          <a:lstStyle/>
          <a:p>
            <a:pPr marL="342900" indent="-342900" algn="just"/>
            <a:r>
              <a:rPr lang="en-US" sz="1600" b="1"/>
              <a:t>8. KLASIFIKASI HUNIAN DARI BAHAYA KEBAKARAN</a:t>
            </a:r>
          </a:p>
          <a:p>
            <a:pPr marL="342900" indent="-342900" algn="just"/>
            <a:endParaRPr lang="en-US" sz="1600" b="1"/>
          </a:p>
          <a:p>
            <a:pPr marL="342900" indent="-342900" algn="just">
              <a:buFontTx/>
              <a:buAutoNum type="alphaUcPeriod"/>
            </a:pPr>
            <a:r>
              <a:rPr lang="en-US" sz="1600" b="1"/>
              <a:t>HUNIAN BAHAYA KEBAKARAN  RINGAN</a:t>
            </a:r>
          </a:p>
          <a:p>
            <a:pPr marL="342900" indent="-342900" algn="just"/>
            <a:r>
              <a:rPr lang="en-US" sz="1600"/>
              <a:t>	Hunian Bahaya Kebakaran Ringan adalah macam hunian yang mempunyai jumlah kemudahan terbakar rendah dan apabila terjadi kebakaran melepaskan panah rendah, sehingga penjalaran api lambat.</a:t>
            </a:r>
          </a:p>
          <a:p>
            <a:pPr marL="342900" indent="-342900" algn="just"/>
            <a:endParaRPr lang="en-US" sz="1600"/>
          </a:p>
          <a:p>
            <a:pPr marL="342900" indent="-342900" algn="just"/>
            <a:r>
              <a:rPr lang="en-US" sz="1600"/>
              <a:t>	Yang termasuk Hunia Bahaya Kebakaran Ringan Adalah seperti hunian :</a:t>
            </a:r>
          </a:p>
          <a:p>
            <a:pPr marL="342900" indent="-342900" algn="just"/>
            <a:r>
              <a:rPr lang="en-US" sz="1600"/>
              <a:t>	- Tempat Ibadat	- Perkantoran</a:t>
            </a:r>
          </a:p>
          <a:p>
            <a:pPr marL="342900" indent="-342900" algn="just"/>
            <a:r>
              <a:rPr lang="en-US" sz="1600"/>
              <a:t>	- Klub	- Perumahan</a:t>
            </a:r>
          </a:p>
          <a:p>
            <a:pPr marL="342900" indent="-342900" algn="just"/>
            <a:r>
              <a:rPr lang="en-US" sz="1600"/>
              <a:t>	- Pendidikan	- Rumah makan</a:t>
            </a:r>
          </a:p>
          <a:p>
            <a:pPr marL="342900" indent="-342900" algn="just"/>
            <a:r>
              <a:rPr lang="en-US" sz="1600"/>
              <a:t>	- Perawatan	- Perhotelan</a:t>
            </a:r>
          </a:p>
          <a:p>
            <a:pPr marL="342900" indent="-342900" algn="just"/>
            <a:r>
              <a:rPr lang="en-US" sz="1600"/>
              <a:t>	- Lembaga	- Rumah sakit</a:t>
            </a:r>
          </a:p>
          <a:p>
            <a:pPr marL="342900" indent="-342900" algn="just"/>
            <a:r>
              <a:rPr lang="en-US" sz="1600"/>
              <a:t>	- Perpustakaan	- Penjara</a:t>
            </a:r>
          </a:p>
          <a:p>
            <a:pPr marL="342900" indent="-342900" algn="just"/>
            <a:r>
              <a:rPr lang="en-US" sz="1600"/>
              <a:t>	- Museum</a:t>
            </a:r>
          </a:p>
          <a:p>
            <a:pPr marL="342900" indent="-342900" algn="just"/>
            <a:endParaRPr lang="en-US" sz="1600"/>
          </a:p>
          <a:p>
            <a:pPr marL="342900" indent="-342900" algn="just">
              <a:buFontTx/>
              <a:buAutoNum type="alphaUcPeriod" startAt="2"/>
            </a:pPr>
            <a:r>
              <a:rPr lang="en-US" sz="1600" b="1"/>
              <a:t>HUNIAN BAHAYA KEBAKARAN SEDANG</a:t>
            </a:r>
          </a:p>
          <a:p>
            <a:pPr marL="342900" indent="-342900" algn="just"/>
            <a:endParaRPr lang="en-US" sz="1600" b="1"/>
          </a:p>
          <a:p>
            <a:pPr marL="342900" indent="-342900" algn="just"/>
            <a:r>
              <a:rPr lang="en-US" sz="1600" b="1"/>
              <a:t>	1) Hunian Bahaya Kebakaran Sedang Kelompok I</a:t>
            </a:r>
          </a:p>
          <a:p>
            <a:pPr marL="342900" indent="-342900" algn="just"/>
            <a:endParaRPr lang="en-US" sz="1600" b="1"/>
          </a:p>
          <a:p>
            <a:pPr marL="342900" indent="-342900" algn="just"/>
            <a:r>
              <a:rPr lang="en-US" sz="1600" b="1"/>
              <a:t>	</a:t>
            </a:r>
            <a:r>
              <a:rPr lang="en-US" sz="1600"/>
              <a:t>Hunian Bahya Kebakaran Sedang Kelompok I adalah macam hunian yang mempunyai jumlah dan kemudahan terbakar sedang ; penimbunan bahan yang mudah terbakar dengan tinggi tidak lebih dari 2,5 M dan apabila terjadi kebakaran melepaskan panas sedang, sehingga menjalarnya api sedang</a:t>
            </a:r>
          </a:p>
          <a:p>
            <a:pPr marL="342900" indent="-342900" algn="just"/>
            <a:endParaRPr lang="en-US" sz="1600"/>
          </a:p>
          <a:p>
            <a:pPr marL="342900" indent="-342900" algn="just"/>
            <a:r>
              <a:rPr lang="en-US" sz="1600"/>
              <a:t>	</a:t>
            </a: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428625" y="357188"/>
            <a:ext cx="8286750" cy="6740525"/>
          </a:xfrm>
          <a:prstGeom prst="rect">
            <a:avLst/>
          </a:prstGeom>
          <a:noFill/>
          <a:ln w="9525">
            <a:noFill/>
            <a:miter lim="800000"/>
            <a:headEnd/>
            <a:tailEnd/>
          </a:ln>
        </p:spPr>
        <p:txBody>
          <a:bodyPr>
            <a:spAutoFit/>
          </a:bodyPr>
          <a:lstStyle/>
          <a:p>
            <a:pPr marL="342900" indent="-342900" algn="just">
              <a:tabLst>
                <a:tab pos="3581400" algn="l"/>
              </a:tabLst>
            </a:pPr>
            <a:r>
              <a:rPr lang="en-US" sz="1600"/>
              <a:t>	Yang termasuk Hunian Bahaya Kebakaran Sedang Kelompok I adalah seperti Hunian:</a:t>
            </a:r>
          </a:p>
          <a:p>
            <a:pPr marL="342900" indent="-342900" algn="just">
              <a:tabLst>
                <a:tab pos="3581400" algn="l"/>
              </a:tabLst>
            </a:pPr>
            <a:endParaRPr lang="en-US" sz="1600"/>
          </a:p>
          <a:p>
            <a:pPr marL="342900" indent="-342900" algn="just">
              <a:tabLst>
                <a:tab pos="3581400" algn="l"/>
              </a:tabLst>
            </a:pPr>
            <a:r>
              <a:rPr lang="en-US" sz="1600"/>
              <a:t>	- Parkir Mobil	- Pabrik Susu</a:t>
            </a:r>
          </a:p>
          <a:p>
            <a:pPr marL="342900" indent="-342900" algn="just">
              <a:tabLst>
                <a:tab pos="3581400" algn="l"/>
              </a:tabLst>
            </a:pPr>
            <a:r>
              <a:rPr lang="en-US" sz="1600"/>
              <a:t>	- Pabrik Roti	- Pabrik Elektronik</a:t>
            </a:r>
          </a:p>
          <a:p>
            <a:pPr marL="342900" indent="-342900" algn="just">
              <a:tabLst>
                <a:tab pos="3581400" algn="l"/>
              </a:tabLst>
            </a:pPr>
            <a:r>
              <a:rPr lang="en-US" sz="1600"/>
              <a:t>	- Pabrik minuman	- Pabrik barang gelas</a:t>
            </a:r>
          </a:p>
          <a:p>
            <a:pPr marL="342900" indent="-342900" algn="just">
              <a:tabLst>
                <a:tab pos="3581400" algn="l"/>
              </a:tabLst>
            </a:pPr>
            <a:r>
              <a:rPr lang="en-US" sz="1600"/>
              <a:t>	- Pengalengan	- Pabrik permata</a:t>
            </a:r>
          </a:p>
          <a:p>
            <a:pPr marL="342900" indent="-342900" algn="just">
              <a:tabLst>
                <a:tab pos="3581400" algn="l"/>
              </a:tabLst>
            </a:pPr>
            <a:r>
              <a:rPr lang="en-US" sz="1600"/>
              <a:t>	- Penatu</a:t>
            </a:r>
          </a:p>
          <a:p>
            <a:pPr marL="342900" indent="-342900" algn="just">
              <a:tabLst>
                <a:tab pos="3581400" algn="l"/>
              </a:tabLst>
            </a:pPr>
            <a:endParaRPr lang="en-US" sz="1600"/>
          </a:p>
          <a:p>
            <a:pPr marL="342900" indent="-342900" algn="just">
              <a:buFontTx/>
              <a:buAutoNum type="arabicParenR" startAt="2"/>
              <a:tabLst>
                <a:tab pos="3581400" algn="l"/>
              </a:tabLst>
            </a:pPr>
            <a:r>
              <a:rPr lang="en-US" sz="1600" b="1"/>
              <a:t>Hunian Bahaya Kebakaran Sedang Kelompok II</a:t>
            </a:r>
          </a:p>
          <a:p>
            <a:pPr marL="342900" indent="-342900" algn="just">
              <a:tabLst>
                <a:tab pos="3581400" algn="l"/>
              </a:tabLst>
            </a:pPr>
            <a:r>
              <a:rPr lang="en-US" sz="1600"/>
              <a:t>	Hunian Bahaya Kebakaran Sedang Kelompok II adalah macam hunia yang mempunyai jumlah kemudahan terbakar sedang ; penimbunan bahan yang mudah terbakkar dengantinggi tidak lebih dari 4 meter dan apabila terjadi kebakaran melepaskan panas sedang, sehingga menjalarnya api sedang.</a:t>
            </a:r>
          </a:p>
          <a:p>
            <a:pPr marL="342900" indent="-342900" algn="just">
              <a:tabLst>
                <a:tab pos="3581400" algn="l"/>
              </a:tabLst>
            </a:pPr>
            <a:endParaRPr lang="en-US" sz="1600"/>
          </a:p>
          <a:p>
            <a:pPr marL="342900" indent="-342900" algn="just">
              <a:tabLst>
                <a:tab pos="3581400" algn="l"/>
              </a:tabLst>
            </a:pPr>
            <a:r>
              <a:rPr lang="en-US" sz="1600"/>
              <a:t>	Yang termasuk Hunia Bahaya Kebakaran Sedang Kelompok II adalah seperti Hunian :</a:t>
            </a:r>
          </a:p>
          <a:p>
            <a:pPr marL="342900" indent="-342900" algn="just">
              <a:tabLst>
                <a:tab pos="3581400" algn="l"/>
              </a:tabLst>
            </a:pPr>
            <a:endParaRPr lang="en-US" sz="1600"/>
          </a:p>
          <a:p>
            <a:pPr marL="342900" indent="-342900" algn="just">
              <a:tabLst>
                <a:tab pos="3581400" algn="l"/>
              </a:tabLst>
            </a:pPr>
            <a:r>
              <a:rPr lang="en-US" sz="1600"/>
              <a:t>	- Pabrik penggilingan gandum/ beras            - Pertokoan dengan pramuniaga kurang</a:t>
            </a:r>
          </a:p>
          <a:p>
            <a:pPr marL="342900" indent="-342900" algn="just">
              <a:tabLst>
                <a:tab pos="3581400" algn="l"/>
              </a:tabLst>
            </a:pPr>
            <a:r>
              <a:rPr lang="en-US" sz="1600"/>
              <a:t>	- Pabrik kimia(bahan kimia dengan                 dari 50 orang</a:t>
            </a:r>
          </a:p>
          <a:p>
            <a:pPr marL="342900" indent="-342900" algn="just">
              <a:tabLst>
                <a:tab pos="3581400" algn="l"/>
              </a:tabLst>
            </a:pPr>
            <a:r>
              <a:rPr lang="en-US" sz="1600"/>
              <a:t>	  kemudahan terbakar sedang	             - Perakitan Barang kayu</a:t>
            </a:r>
          </a:p>
          <a:p>
            <a:pPr marL="342900" indent="-342900" algn="just">
              <a:tabLst>
                <a:tab pos="3581400" algn="l"/>
              </a:tabLst>
            </a:pPr>
            <a:r>
              <a:rPr lang="en-US" sz="1600"/>
              <a:t>	- Perdagangan	             - Pengolahan biji-bijian</a:t>
            </a:r>
          </a:p>
          <a:p>
            <a:pPr marL="342900" indent="-342900" algn="just">
              <a:tabLst>
                <a:tab pos="3581400" algn="l"/>
              </a:tabLst>
            </a:pPr>
            <a:r>
              <a:rPr lang="en-US" sz="1600"/>
              <a:t>	- Gudang pendingin	             - Pabrik barang keramik</a:t>
            </a:r>
          </a:p>
          <a:p>
            <a:pPr marL="342900" indent="-342900" algn="just">
              <a:tabLst>
                <a:tab pos="3581400" algn="l"/>
              </a:tabLst>
            </a:pPr>
            <a:r>
              <a:rPr lang="en-US" sz="1600"/>
              <a:t>	- Gudang Perpustakaan	             - Pengolhan baja ( Kontruksi baja)</a:t>
            </a:r>
          </a:p>
          <a:p>
            <a:pPr marL="342900" indent="-342900" algn="just">
              <a:tabLst>
                <a:tab pos="3581400" algn="l"/>
              </a:tabLst>
            </a:pPr>
            <a:r>
              <a:rPr lang="en-US" sz="1600"/>
              <a:t>	- Pabrik tembakau ( pengepakan tembakau - Pengecoran</a:t>
            </a:r>
          </a:p>
          <a:p>
            <a:pPr marL="342900" indent="-342900" algn="just">
              <a:tabLst>
                <a:tab pos="3581400" algn="l"/>
              </a:tabLst>
            </a:pPr>
            <a:r>
              <a:rPr lang="en-US" sz="1600"/>
              <a:t>	  Cerutu, Rokok)	             - Pabrik barang kelontong</a:t>
            </a:r>
          </a:p>
          <a:p>
            <a:pPr marL="342900" indent="-342900" algn="just">
              <a:tabLst>
                <a:tab pos="3581400" algn="l"/>
              </a:tabLst>
            </a:pPr>
            <a:r>
              <a:rPr lang="en-US" sz="1600"/>
              <a:t>	- Pabrik Gula	             - Pabrik Tesktil</a:t>
            </a:r>
          </a:p>
          <a:p>
            <a:pPr marL="342900" indent="-342900" algn="just">
              <a:tabLst>
                <a:tab pos="3581400" algn="l"/>
              </a:tabLst>
            </a:pPr>
            <a:r>
              <a:rPr lang="en-US" sz="1600"/>
              <a:t>	</a:t>
            </a:r>
          </a:p>
          <a:p>
            <a:pPr marL="342900" indent="-342900" algn="just">
              <a:tabLst>
                <a:tab pos="3581400" algn="l"/>
              </a:tabLst>
            </a:pPr>
            <a:endParaRPr lang="en-US" sz="1600"/>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285750"/>
            <a:ext cx="8286750" cy="5786438"/>
          </a:xfrm>
          <a:prstGeom prst="rect">
            <a:avLst/>
          </a:prstGeom>
        </p:spPr>
        <p:txBody>
          <a:bodyPr>
            <a:spAutoFit/>
          </a:bodyPr>
          <a:lstStyle/>
          <a:p>
            <a:pPr algn="just">
              <a:tabLst>
                <a:tab pos="365125" algn="l"/>
                <a:tab pos="4313238" algn="l"/>
              </a:tabLst>
              <a:defRPr/>
            </a:pPr>
            <a:r>
              <a:rPr lang="en-US" sz="1600" dirty="0"/>
              <a:t>	- </a:t>
            </a:r>
            <a:r>
              <a:rPr lang="en-US" sz="1600" dirty="0" err="1"/>
              <a:t>Penyulingan</a:t>
            </a:r>
            <a:r>
              <a:rPr lang="en-US" sz="1600" dirty="0"/>
              <a:t>	- </a:t>
            </a:r>
            <a:r>
              <a:rPr lang="en-US" sz="1600" dirty="0" err="1"/>
              <a:t>Percetakan</a:t>
            </a:r>
            <a:r>
              <a:rPr lang="en-US" sz="1600" dirty="0"/>
              <a:t> </a:t>
            </a:r>
            <a:r>
              <a:rPr lang="en-US" sz="1600" dirty="0" err="1"/>
              <a:t>dan</a:t>
            </a:r>
            <a:r>
              <a:rPr lang="en-US" sz="1600" dirty="0"/>
              <a:t> </a:t>
            </a:r>
            <a:r>
              <a:rPr lang="en-US" sz="1600" dirty="0" err="1"/>
              <a:t>penerbitan</a:t>
            </a:r>
            <a:endParaRPr lang="en-US" sz="1600" dirty="0"/>
          </a:p>
          <a:p>
            <a:pPr algn="just">
              <a:tabLst>
                <a:tab pos="365125" algn="l"/>
                <a:tab pos="4313238" algn="l"/>
              </a:tabLst>
              <a:defRPr/>
            </a:pPr>
            <a:r>
              <a:rPr lang="en-US" sz="1600" dirty="0"/>
              <a:t>	- </a:t>
            </a:r>
            <a:r>
              <a:rPr lang="en-US" sz="1600" dirty="0" err="1"/>
              <a:t>Pabrik</a:t>
            </a:r>
            <a:r>
              <a:rPr lang="en-US" sz="1600" dirty="0"/>
              <a:t> </a:t>
            </a:r>
            <a:r>
              <a:rPr lang="en-US" sz="1600" dirty="0" err="1"/>
              <a:t>kulit</a:t>
            </a:r>
            <a:r>
              <a:rPr lang="en-US" sz="1600" dirty="0"/>
              <a:t>	- </a:t>
            </a:r>
            <a:r>
              <a:rPr lang="en-US" sz="1600" dirty="0" err="1"/>
              <a:t>Pabrik</a:t>
            </a:r>
            <a:r>
              <a:rPr lang="en-US" sz="1600" dirty="0"/>
              <a:t> </a:t>
            </a:r>
            <a:r>
              <a:rPr lang="en-US" sz="1600" dirty="0" err="1"/>
              <a:t>perakitan</a:t>
            </a:r>
            <a:r>
              <a:rPr lang="en-US" sz="1600" dirty="0"/>
              <a:t> </a:t>
            </a:r>
            <a:r>
              <a:rPr lang="en-US" sz="1600" dirty="0" err="1"/>
              <a:t>kendaraan</a:t>
            </a:r>
            <a:r>
              <a:rPr lang="en-US" sz="1600" dirty="0"/>
              <a:t> </a:t>
            </a:r>
            <a:r>
              <a:rPr lang="en-US" sz="1600" dirty="0" err="1"/>
              <a:t>bermotor</a:t>
            </a:r>
            <a:endParaRPr lang="en-US" sz="1600" dirty="0"/>
          </a:p>
          <a:p>
            <a:pPr algn="just">
              <a:tabLst>
                <a:tab pos="365125" algn="l"/>
                <a:tab pos="4313238" algn="l"/>
              </a:tabLst>
              <a:defRPr/>
            </a:pPr>
            <a:endParaRPr lang="en-US" sz="1600" dirty="0"/>
          </a:p>
          <a:p>
            <a:pPr marL="182563" indent="-182563" algn="just">
              <a:tabLst>
                <a:tab pos="365125" algn="l"/>
                <a:tab pos="4313238" algn="l"/>
              </a:tabLst>
              <a:defRPr/>
            </a:pPr>
            <a:r>
              <a:rPr lang="en-US" sz="1600" b="1" dirty="0"/>
              <a:t>3) </a:t>
            </a:r>
            <a:r>
              <a:rPr lang="en-US" sz="1600" b="1" dirty="0" err="1"/>
              <a:t>Hunian</a:t>
            </a:r>
            <a:r>
              <a:rPr lang="en-US" sz="1600" b="1" dirty="0"/>
              <a:t> </a:t>
            </a:r>
            <a:r>
              <a:rPr lang="en-US" sz="1600" b="1" dirty="0" err="1"/>
              <a:t>Bahaya</a:t>
            </a:r>
            <a:r>
              <a:rPr lang="en-US" sz="1600" b="1" dirty="0"/>
              <a:t> </a:t>
            </a:r>
            <a:r>
              <a:rPr lang="en-US" sz="1600" b="1" dirty="0" err="1"/>
              <a:t>Kebakaran</a:t>
            </a:r>
            <a:r>
              <a:rPr lang="en-US" sz="1600" b="1" dirty="0"/>
              <a:t> </a:t>
            </a:r>
            <a:r>
              <a:rPr lang="en-US" sz="1600" b="1" dirty="0" err="1"/>
              <a:t>Sedang</a:t>
            </a:r>
            <a:r>
              <a:rPr lang="en-US" sz="1600" b="1" dirty="0"/>
              <a:t> </a:t>
            </a:r>
            <a:r>
              <a:rPr lang="en-US" sz="1600" b="1" dirty="0" err="1"/>
              <a:t>Kelompok</a:t>
            </a:r>
            <a:r>
              <a:rPr lang="en-US" sz="1600" b="1" dirty="0"/>
              <a:t> III</a:t>
            </a:r>
          </a:p>
          <a:p>
            <a:pPr marL="274638" indent="-274638" algn="just">
              <a:tabLst>
                <a:tab pos="365125" algn="l"/>
                <a:tab pos="4313238" algn="l"/>
              </a:tabLst>
              <a:defRPr/>
            </a:pPr>
            <a:r>
              <a:rPr lang="en-US" sz="1600" b="1" dirty="0"/>
              <a:t>	</a:t>
            </a:r>
            <a:r>
              <a:rPr lang="en-US" sz="1600" dirty="0" err="1"/>
              <a:t>Hunian</a:t>
            </a:r>
            <a:r>
              <a:rPr lang="en-US" sz="1600" dirty="0"/>
              <a:t> </a:t>
            </a:r>
            <a:r>
              <a:rPr lang="en-US" sz="1600" dirty="0" err="1"/>
              <a:t>Bahaya</a:t>
            </a:r>
            <a:r>
              <a:rPr lang="en-US" sz="1600" dirty="0"/>
              <a:t> </a:t>
            </a:r>
            <a:r>
              <a:rPr lang="en-US" sz="1600" dirty="0" err="1"/>
              <a:t>Kebakaran</a:t>
            </a:r>
            <a:r>
              <a:rPr lang="en-US" sz="1600" dirty="0"/>
              <a:t> </a:t>
            </a:r>
            <a:r>
              <a:rPr lang="en-US" sz="1600" dirty="0" err="1"/>
              <a:t>Sedang</a:t>
            </a:r>
            <a:r>
              <a:rPr lang="en-US" sz="1600" dirty="0"/>
              <a:t> </a:t>
            </a:r>
            <a:r>
              <a:rPr lang="en-US" sz="1600" dirty="0" err="1"/>
              <a:t>Kelompok</a:t>
            </a:r>
            <a:r>
              <a:rPr lang="en-US" sz="1600" dirty="0"/>
              <a:t> III </a:t>
            </a:r>
            <a:r>
              <a:rPr lang="en-US" sz="1600" dirty="0" err="1"/>
              <a:t>adalah</a:t>
            </a:r>
            <a:r>
              <a:rPr lang="en-US" sz="1600" dirty="0"/>
              <a:t> </a:t>
            </a:r>
            <a:r>
              <a:rPr lang="en-US" sz="1600" dirty="0" err="1"/>
              <a:t>macam</a:t>
            </a:r>
            <a:r>
              <a:rPr lang="en-US" sz="1600" dirty="0"/>
              <a:t> </a:t>
            </a:r>
            <a:r>
              <a:rPr lang="en-US" sz="1600" dirty="0" err="1"/>
              <a:t>hunia</a:t>
            </a:r>
            <a:r>
              <a:rPr lang="en-US" sz="1600" dirty="0"/>
              <a:t> yang </a:t>
            </a:r>
            <a:r>
              <a:rPr lang="en-US" sz="1600" dirty="0" err="1"/>
              <a:t>mempunyai</a:t>
            </a:r>
            <a:r>
              <a:rPr lang="en-US" sz="1600" dirty="0"/>
              <a:t> </a:t>
            </a:r>
            <a:r>
              <a:rPr lang="en-US" sz="1600" dirty="0" err="1"/>
              <a:t>jumlah</a:t>
            </a:r>
            <a:r>
              <a:rPr lang="en-US" sz="1600" dirty="0"/>
              <a:t> </a:t>
            </a:r>
            <a:r>
              <a:rPr lang="en-US" sz="1600" dirty="0" err="1"/>
              <a:t>dan</a:t>
            </a:r>
            <a:r>
              <a:rPr lang="en-US" sz="1600" dirty="0"/>
              <a:t> </a:t>
            </a:r>
            <a:r>
              <a:rPr lang="en-US" sz="1600" dirty="0" err="1"/>
              <a:t>kemudahan</a:t>
            </a:r>
            <a:r>
              <a:rPr lang="en-US" sz="1600" dirty="0"/>
              <a:t> </a:t>
            </a:r>
            <a:r>
              <a:rPr lang="en-US" sz="1600" dirty="0" err="1"/>
              <a:t>terbakar</a:t>
            </a:r>
            <a:r>
              <a:rPr lang="en-US" sz="1600" dirty="0"/>
              <a:t> </a:t>
            </a:r>
            <a:r>
              <a:rPr lang="en-US" sz="1600" dirty="0" err="1"/>
              <a:t>tinggi</a:t>
            </a:r>
            <a:r>
              <a:rPr lang="en-US" sz="1600" dirty="0"/>
              <a:t> </a:t>
            </a:r>
            <a:r>
              <a:rPr lang="en-US" sz="1600" dirty="0" err="1"/>
              <a:t>dan</a:t>
            </a:r>
            <a:r>
              <a:rPr lang="en-US" sz="1600" dirty="0"/>
              <a:t> </a:t>
            </a:r>
            <a:r>
              <a:rPr lang="en-US" sz="1600" dirty="0" err="1"/>
              <a:t>apabila</a:t>
            </a:r>
            <a:r>
              <a:rPr lang="en-US" sz="1600" dirty="0"/>
              <a:t> </a:t>
            </a:r>
            <a:r>
              <a:rPr lang="en-US" sz="1600" dirty="0" err="1"/>
              <a:t>terjadi</a:t>
            </a:r>
            <a:r>
              <a:rPr lang="en-US" sz="1600" dirty="0"/>
              <a:t> </a:t>
            </a:r>
            <a:r>
              <a:rPr lang="en-US" sz="1600" dirty="0" err="1"/>
              <a:t>kebakaran</a:t>
            </a:r>
            <a:r>
              <a:rPr lang="en-US" sz="1600" dirty="0"/>
              <a:t> </a:t>
            </a:r>
            <a:r>
              <a:rPr lang="en-US" sz="1600" dirty="0" err="1"/>
              <a:t>melepaskan</a:t>
            </a:r>
            <a:r>
              <a:rPr lang="en-US" sz="1600" dirty="0"/>
              <a:t> </a:t>
            </a:r>
            <a:r>
              <a:rPr lang="en-US" sz="1600" dirty="0" err="1"/>
              <a:t>panas</a:t>
            </a:r>
            <a:r>
              <a:rPr lang="en-US" sz="1600" dirty="0"/>
              <a:t> </a:t>
            </a:r>
            <a:r>
              <a:rPr lang="en-US" sz="1600" dirty="0" err="1"/>
              <a:t>tinggi</a:t>
            </a:r>
            <a:r>
              <a:rPr lang="en-US" sz="1600" dirty="0"/>
              <a:t>, </a:t>
            </a:r>
            <a:r>
              <a:rPr lang="en-US" sz="1600" dirty="0" err="1"/>
              <a:t>sehingga</a:t>
            </a:r>
            <a:r>
              <a:rPr lang="en-US" sz="1600" dirty="0"/>
              <a:t> </a:t>
            </a:r>
            <a:r>
              <a:rPr lang="en-US" sz="1600" dirty="0" err="1"/>
              <a:t>penjalaran</a:t>
            </a:r>
            <a:r>
              <a:rPr lang="en-US" sz="1600" dirty="0"/>
              <a:t> </a:t>
            </a:r>
            <a:r>
              <a:rPr lang="en-US" sz="1600" dirty="0" err="1"/>
              <a:t>api</a:t>
            </a:r>
            <a:r>
              <a:rPr lang="en-US" sz="1600" dirty="0"/>
              <a:t> </a:t>
            </a:r>
            <a:r>
              <a:rPr lang="en-US" sz="1600" dirty="0" err="1"/>
              <a:t>cepat</a:t>
            </a:r>
            <a:r>
              <a:rPr lang="en-US" sz="1600" dirty="0"/>
              <a:t>. </a:t>
            </a:r>
          </a:p>
          <a:p>
            <a:pPr marL="274638" indent="-274638" algn="just">
              <a:tabLst>
                <a:tab pos="365125" algn="l"/>
                <a:tab pos="4313238" algn="l"/>
              </a:tabLst>
              <a:defRPr/>
            </a:pPr>
            <a:endParaRPr lang="en-US" sz="1600" b="1" dirty="0"/>
          </a:p>
          <a:p>
            <a:pPr marL="274638" indent="-274638" algn="just">
              <a:tabLst>
                <a:tab pos="365125" algn="l"/>
                <a:tab pos="4313238" algn="l"/>
              </a:tabLst>
              <a:defRPr/>
            </a:pPr>
            <a:r>
              <a:rPr lang="en-US" sz="1600" dirty="0"/>
              <a:t>Yang </a:t>
            </a:r>
            <a:r>
              <a:rPr lang="en-US" sz="1600" dirty="0" err="1"/>
              <a:t>termasuk</a:t>
            </a:r>
            <a:r>
              <a:rPr lang="en-US" sz="1600" dirty="0"/>
              <a:t> </a:t>
            </a:r>
            <a:r>
              <a:rPr lang="en-US" sz="1600" dirty="0" err="1"/>
              <a:t>Hunian</a:t>
            </a:r>
            <a:r>
              <a:rPr lang="en-US" sz="1600" dirty="0"/>
              <a:t> </a:t>
            </a:r>
            <a:r>
              <a:rPr lang="en-US" sz="1600" dirty="0" err="1"/>
              <a:t>Bahaya</a:t>
            </a:r>
            <a:r>
              <a:rPr lang="en-US" sz="1600" dirty="0"/>
              <a:t> </a:t>
            </a:r>
            <a:r>
              <a:rPr lang="en-US" sz="1600" dirty="0" err="1"/>
              <a:t>Kebakaran</a:t>
            </a:r>
            <a:r>
              <a:rPr lang="en-US" sz="1600" dirty="0"/>
              <a:t> </a:t>
            </a:r>
            <a:r>
              <a:rPr lang="en-US" sz="1600" dirty="0" err="1"/>
              <a:t>Sedang</a:t>
            </a:r>
            <a:r>
              <a:rPr lang="en-US" sz="1600" dirty="0"/>
              <a:t> </a:t>
            </a:r>
            <a:r>
              <a:rPr lang="en-US" sz="1600" dirty="0" err="1"/>
              <a:t>Kelompok</a:t>
            </a:r>
            <a:r>
              <a:rPr lang="en-US" sz="1600" dirty="0"/>
              <a:t> III </a:t>
            </a:r>
            <a:r>
              <a:rPr lang="en-US" sz="1600" dirty="0" err="1"/>
              <a:t>adalah</a:t>
            </a:r>
            <a:r>
              <a:rPr lang="en-US" sz="1600" dirty="0"/>
              <a:t> </a:t>
            </a:r>
            <a:r>
              <a:rPr lang="en-US" sz="1600" dirty="0" err="1"/>
              <a:t>seperti</a:t>
            </a:r>
            <a:r>
              <a:rPr lang="en-US" sz="1600" dirty="0"/>
              <a:t> </a:t>
            </a:r>
            <a:r>
              <a:rPr lang="en-US" sz="1600" dirty="0" err="1"/>
              <a:t>hunian</a:t>
            </a:r>
            <a:r>
              <a:rPr lang="en-US" sz="1600" dirty="0"/>
              <a:t> :</a:t>
            </a:r>
          </a:p>
          <a:p>
            <a:pPr marL="274638" indent="-274638" algn="just">
              <a:tabLst>
                <a:tab pos="365125" algn="l"/>
                <a:tab pos="4313238" algn="l"/>
              </a:tabLst>
              <a:defRPr/>
            </a:pPr>
            <a:endParaRPr lang="en-US" sz="1600" dirty="0"/>
          </a:p>
          <a:p>
            <a:pPr marL="274638" indent="-274638" algn="just">
              <a:tabLst>
                <a:tab pos="365125" algn="l"/>
                <a:tab pos="4313238" algn="l"/>
              </a:tabLst>
              <a:defRPr/>
            </a:pPr>
            <a:r>
              <a:rPr lang="en-US" sz="1600" dirty="0"/>
              <a:t>	- </a:t>
            </a:r>
            <a:r>
              <a:rPr lang="en-US" sz="1600" dirty="0" err="1"/>
              <a:t>Pameran</a:t>
            </a:r>
            <a:r>
              <a:rPr lang="en-US" sz="1600" dirty="0"/>
              <a:t>	- </a:t>
            </a:r>
            <a:r>
              <a:rPr lang="en-US" sz="1600" dirty="0" err="1"/>
              <a:t>Pabrik</a:t>
            </a:r>
            <a:r>
              <a:rPr lang="en-US" sz="1600" dirty="0"/>
              <a:t> </a:t>
            </a:r>
            <a:r>
              <a:rPr lang="en-US" sz="1600" dirty="0" err="1"/>
              <a:t>Permadani</a:t>
            </a:r>
            <a:endParaRPr lang="en-US" sz="1600" dirty="0"/>
          </a:p>
          <a:p>
            <a:pPr marL="274638" indent="-274638" algn="just">
              <a:tabLst>
                <a:tab pos="365125" algn="l"/>
                <a:tab pos="4313238" algn="l"/>
              </a:tabLst>
              <a:defRPr/>
            </a:pPr>
            <a:r>
              <a:rPr lang="en-US" sz="1600" dirty="0"/>
              <a:t>	- </a:t>
            </a:r>
            <a:r>
              <a:rPr lang="en-US" sz="1600" dirty="0" err="1"/>
              <a:t>Pabrik</a:t>
            </a:r>
            <a:r>
              <a:rPr lang="en-US" sz="1600" dirty="0"/>
              <a:t> </a:t>
            </a:r>
            <a:r>
              <a:rPr lang="en-US" sz="1600" dirty="0" err="1"/>
              <a:t>makanan</a:t>
            </a:r>
            <a:r>
              <a:rPr lang="en-US" sz="1600" dirty="0"/>
              <a:t>	- </a:t>
            </a:r>
            <a:r>
              <a:rPr lang="en-US" sz="1600" dirty="0" err="1"/>
              <a:t>Pabrik</a:t>
            </a:r>
            <a:r>
              <a:rPr lang="en-US" sz="1600" dirty="0"/>
              <a:t> </a:t>
            </a:r>
            <a:r>
              <a:rPr lang="en-US" sz="1600" dirty="0" err="1"/>
              <a:t>sikat</a:t>
            </a:r>
            <a:endParaRPr lang="en-US" sz="1600" dirty="0"/>
          </a:p>
          <a:p>
            <a:pPr marL="274638" indent="-274638" algn="just">
              <a:tabLst>
                <a:tab pos="365125" algn="l"/>
                <a:tab pos="4313238" algn="l"/>
              </a:tabLst>
              <a:defRPr/>
            </a:pPr>
            <a:r>
              <a:rPr lang="en-US" sz="1600" dirty="0"/>
              <a:t>	- </a:t>
            </a:r>
            <a:r>
              <a:rPr lang="en-US" sz="1600" dirty="0" err="1"/>
              <a:t>Pabrik</a:t>
            </a:r>
            <a:r>
              <a:rPr lang="en-US" sz="1600" dirty="0"/>
              <a:t> ban	- </a:t>
            </a:r>
            <a:r>
              <a:rPr lang="en-US" sz="1600" dirty="0" err="1"/>
              <a:t>Pabik</a:t>
            </a:r>
            <a:r>
              <a:rPr lang="en-US" sz="1600" dirty="0"/>
              <a:t> </a:t>
            </a:r>
            <a:r>
              <a:rPr lang="en-US" sz="1600" dirty="0" err="1"/>
              <a:t>karung</a:t>
            </a:r>
            <a:endParaRPr lang="en-US" sz="1600" dirty="0"/>
          </a:p>
          <a:p>
            <a:pPr marL="274638" indent="-274638" algn="just">
              <a:tabLst>
                <a:tab pos="365125" algn="l"/>
                <a:tab pos="4313238" algn="l"/>
              </a:tabLst>
              <a:defRPr/>
            </a:pPr>
            <a:r>
              <a:rPr lang="en-US" sz="1600" dirty="0"/>
              <a:t>	- </a:t>
            </a:r>
            <a:r>
              <a:rPr lang="en-US" sz="1600" dirty="0" err="1"/>
              <a:t>Bengkel</a:t>
            </a:r>
            <a:r>
              <a:rPr lang="en-US" sz="1600" dirty="0"/>
              <a:t> </a:t>
            </a:r>
            <a:r>
              <a:rPr lang="en-US" sz="1600" dirty="0" err="1"/>
              <a:t>mobil</a:t>
            </a:r>
            <a:r>
              <a:rPr lang="en-US" sz="1600" dirty="0"/>
              <a:t>	- </a:t>
            </a:r>
            <a:r>
              <a:rPr lang="en-US" sz="1600" dirty="0" err="1"/>
              <a:t>Pabrik</a:t>
            </a:r>
            <a:r>
              <a:rPr lang="en-US" sz="1600" dirty="0"/>
              <a:t> </a:t>
            </a:r>
            <a:r>
              <a:rPr lang="en-US" sz="1600" dirty="0" err="1"/>
              <a:t>sabun</a:t>
            </a:r>
            <a:endParaRPr lang="en-US" sz="1600" dirty="0"/>
          </a:p>
          <a:p>
            <a:pPr marL="274638" indent="-274638" algn="just">
              <a:tabLst>
                <a:tab pos="365125" algn="l"/>
                <a:tab pos="4313238" algn="l"/>
              </a:tabLst>
              <a:defRPr/>
            </a:pPr>
            <a:r>
              <a:rPr lang="en-US" sz="1600" dirty="0"/>
              <a:t>	-Studio </a:t>
            </a:r>
            <a:r>
              <a:rPr lang="en-US" sz="1600" dirty="0" err="1"/>
              <a:t>dan</a:t>
            </a:r>
            <a:r>
              <a:rPr lang="en-US" sz="1600" dirty="0"/>
              <a:t> </a:t>
            </a:r>
            <a:r>
              <a:rPr lang="en-US" sz="1600" dirty="0" err="1"/>
              <a:t>pemancar</a:t>
            </a:r>
            <a:r>
              <a:rPr lang="en-US" sz="1600" dirty="0"/>
              <a:t>	- </a:t>
            </a:r>
            <a:r>
              <a:rPr lang="en-US" sz="1600" dirty="0" err="1"/>
              <a:t>Pabrik</a:t>
            </a:r>
            <a:r>
              <a:rPr lang="en-US" sz="1600" dirty="0"/>
              <a:t> </a:t>
            </a:r>
            <a:r>
              <a:rPr lang="en-US" sz="1600" dirty="0" err="1"/>
              <a:t>lilin</a:t>
            </a:r>
            <a:endParaRPr lang="en-US" sz="1600" dirty="0"/>
          </a:p>
          <a:p>
            <a:pPr marL="274638" indent="-274638" algn="just">
              <a:tabLst>
                <a:tab pos="365125" algn="l"/>
                <a:tab pos="4313238" algn="l"/>
              </a:tabLst>
              <a:defRPr/>
            </a:pPr>
            <a:r>
              <a:rPr lang="en-US" sz="1600" dirty="0"/>
              <a:t>	- </a:t>
            </a:r>
            <a:r>
              <a:rPr lang="en-US" sz="1600" dirty="0" err="1"/>
              <a:t>Pergudangan</a:t>
            </a:r>
            <a:r>
              <a:rPr lang="en-US" sz="1600" dirty="0"/>
              <a:t> yang </a:t>
            </a:r>
            <a:r>
              <a:rPr lang="en-US" sz="1600" dirty="0" err="1"/>
              <a:t>menyimpan</a:t>
            </a:r>
            <a:r>
              <a:rPr lang="en-US" sz="1600" dirty="0"/>
              <a:t> </a:t>
            </a:r>
            <a:r>
              <a:rPr lang="en-US" sz="1600" dirty="0" err="1"/>
              <a:t>barang</a:t>
            </a:r>
            <a:r>
              <a:rPr lang="en-US" sz="1600" dirty="0"/>
              <a:t>	- </a:t>
            </a:r>
            <a:r>
              <a:rPr lang="en-US" sz="1600" dirty="0" err="1"/>
              <a:t>Toko</a:t>
            </a:r>
            <a:r>
              <a:rPr lang="en-US" sz="1600" dirty="0"/>
              <a:t> </a:t>
            </a:r>
            <a:r>
              <a:rPr lang="en-US" sz="1600" dirty="0" err="1"/>
              <a:t>dengan</a:t>
            </a:r>
            <a:r>
              <a:rPr lang="en-US" sz="1600" dirty="0"/>
              <a:t> </a:t>
            </a:r>
            <a:r>
              <a:rPr lang="en-US" sz="1600" dirty="0" err="1"/>
              <a:t>pramuniaga</a:t>
            </a:r>
            <a:r>
              <a:rPr lang="en-US" sz="1600" dirty="0"/>
              <a:t> </a:t>
            </a:r>
            <a:r>
              <a:rPr lang="en-US" sz="1600" dirty="0" err="1"/>
              <a:t>lebih</a:t>
            </a:r>
            <a:r>
              <a:rPr lang="en-US" sz="1600" dirty="0"/>
              <a:t> </a:t>
            </a:r>
            <a:r>
              <a:rPr lang="en-US" sz="1600" dirty="0" err="1"/>
              <a:t>dari</a:t>
            </a:r>
            <a:r>
              <a:rPr lang="en-US" sz="1600" dirty="0"/>
              <a:t> 50</a:t>
            </a:r>
          </a:p>
          <a:p>
            <a:pPr marL="274638" indent="-274638" algn="just">
              <a:tabLst>
                <a:tab pos="365125" algn="l"/>
                <a:tab pos="4313238" algn="l"/>
              </a:tabLst>
              <a:defRPr/>
            </a:pPr>
            <a:r>
              <a:rPr lang="en-US" sz="1600" dirty="0"/>
              <a:t>	  </a:t>
            </a:r>
            <a:r>
              <a:rPr lang="en-US" sz="1600" dirty="0" err="1"/>
              <a:t>seperti</a:t>
            </a:r>
            <a:r>
              <a:rPr lang="en-US" sz="1600" dirty="0"/>
              <a:t> </a:t>
            </a:r>
            <a:r>
              <a:rPr lang="en-US" sz="1600" dirty="0" err="1"/>
              <a:t>kertas</a:t>
            </a:r>
            <a:r>
              <a:rPr lang="en-US" sz="1600" dirty="0"/>
              <a:t>, cat, </a:t>
            </a:r>
            <a:r>
              <a:rPr lang="en-US" sz="1600" dirty="0" err="1"/>
              <a:t>minuman</a:t>
            </a:r>
            <a:r>
              <a:rPr lang="en-US" sz="1600" dirty="0"/>
              <a:t> </a:t>
            </a:r>
            <a:r>
              <a:rPr lang="en-US" sz="1600" dirty="0" err="1"/>
              <a:t>keras</a:t>
            </a:r>
            <a:r>
              <a:rPr lang="en-US" sz="1600" dirty="0"/>
              <a:t>, </a:t>
            </a:r>
            <a:r>
              <a:rPr lang="en-US" sz="1600" dirty="0" err="1"/>
              <a:t>perabot</a:t>
            </a:r>
            <a:r>
              <a:rPr lang="en-US" sz="1600" dirty="0"/>
              <a:t>	   </a:t>
            </a:r>
            <a:r>
              <a:rPr lang="en-US" sz="1600" dirty="0" err="1"/>
              <a:t>orang</a:t>
            </a:r>
            <a:endParaRPr lang="en-US" sz="1600" dirty="0"/>
          </a:p>
          <a:p>
            <a:pPr marL="274638" indent="-274638" algn="just">
              <a:tabLst>
                <a:tab pos="365125" algn="l"/>
                <a:tab pos="4313238" algn="l"/>
              </a:tabLst>
              <a:defRPr/>
            </a:pPr>
            <a:r>
              <a:rPr lang="en-US" sz="1600" dirty="0"/>
              <a:t>	  </a:t>
            </a:r>
            <a:r>
              <a:rPr lang="en-US" sz="1600" dirty="0" err="1"/>
              <a:t>rumah</a:t>
            </a:r>
            <a:r>
              <a:rPr lang="en-US" sz="1600" dirty="0"/>
              <a:t> </a:t>
            </a:r>
            <a:r>
              <a:rPr lang="en-US" sz="1600" dirty="0" err="1"/>
              <a:t>tangga</a:t>
            </a:r>
            <a:r>
              <a:rPr lang="en-US" sz="1600" dirty="0"/>
              <a:t> </a:t>
            </a:r>
            <a:r>
              <a:rPr lang="en-US" sz="1600" dirty="0" err="1"/>
              <a:t>dan</a:t>
            </a:r>
            <a:r>
              <a:rPr lang="en-US" sz="1600" dirty="0"/>
              <a:t> lain-lain	- </a:t>
            </a:r>
            <a:r>
              <a:rPr lang="en-US" sz="1600" dirty="0" err="1"/>
              <a:t>Pabrik</a:t>
            </a:r>
            <a:r>
              <a:rPr lang="en-US" sz="1600" dirty="0"/>
              <a:t> </a:t>
            </a:r>
            <a:r>
              <a:rPr lang="en-US" sz="1600" dirty="0" err="1"/>
              <a:t>plastik</a:t>
            </a:r>
            <a:r>
              <a:rPr lang="en-US" sz="1600" dirty="0"/>
              <a:t> </a:t>
            </a:r>
            <a:r>
              <a:rPr lang="en-US" sz="1600" dirty="0" err="1"/>
              <a:t>dan</a:t>
            </a:r>
            <a:r>
              <a:rPr lang="en-US" sz="1600" dirty="0"/>
              <a:t> </a:t>
            </a:r>
            <a:r>
              <a:rPr lang="en-US" sz="1600" dirty="0" err="1"/>
              <a:t>barang</a:t>
            </a:r>
            <a:r>
              <a:rPr lang="en-US" sz="1600" dirty="0"/>
              <a:t> </a:t>
            </a:r>
            <a:r>
              <a:rPr lang="en-US" sz="1600" dirty="0" err="1"/>
              <a:t>plastik</a:t>
            </a:r>
            <a:endParaRPr lang="en-US" sz="1600" dirty="0"/>
          </a:p>
          <a:p>
            <a:pPr marL="274638" indent="-274638" algn="just">
              <a:tabLst>
                <a:tab pos="365125" algn="l"/>
                <a:tab pos="4313238" algn="l"/>
              </a:tabLst>
              <a:defRPr/>
            </a:pPr>
            <a:r>
              <a:rPr lang="en-US" sz="1600" dirty="0"/>
              <a:t>	- </a:t>
            </a:r>
            <a:r>
              <a:rPr lang="en-US" sz="1600" dirty="0" err="1"/>
              <a:t>Pabrik</a:t>
            </a:r>
            <a:r>
              <a:rPr lang="en-US" sz="1600" dirty="0"/>
              <a:t> </a:t>
            </a:r>
            <a:r>
              <a:rPr lang="en-US" sz="1600" dirty="0" err="1"/>
              <a:t>makanan</a:t>
            </a:r>
            <a:r>
              <a:rPr lang="en-US" sz="1600" dirty="0"/>
              <a:t> </a:t>
            </a:r>
            <a:r>
              <a:rPr lang="en-US" sz="1600" dirty="0" err="1"/>
              <a:t>kering</a:t>
            </a:r>
            <a:r>
              <a:rPr lang="en-US" sz="1600" dirty="0"/>
              <a:t> </a:t>
            </a:r>
            <a:r>
              <a:rPr lang="en-US" sz="1600" dirty="0" err="1"/>
              <a:t>dari</a:t>
            </a:r>
            <a:r>
              <a:rPr lang="en-US" sz="1600" dirty="0"/>
              <a:t> </a:t>
            </a:r>
            <a:r>
              <a:rPr lang="en-US" sz="1600" dirty="0" err="1"/>
              <a:t>bahan</a:t>
            </a:r>
            <a:r>
              <a:rPr lang="en-US" sz="1600" dirty="0"/>
              <a:t> </a:t>
            </a:r>
            <a:r>
              <a:rPr lang="en-US" sz="1600" dirty="0" err="1"/>
              <a:t>tepung</a:t>
            </a:r>
            <a:r>
              <a:rPr lang="en-US" sz="1600" dirty="0"/>
              <a:t>	- </a:t>
            </a:r>
            <a:r>
              <a:rPr lang="en-US" sz="1600" dirty="0" err="1"/>
              <a:t>Penggergajian</a:t>
            </a:r>
            <a:r>
              <a:rPr lang="en-US" sz="1600" dirty="0"/>
              <a:t> </a:t>
            </a:r>
            <a:r>
              <a:rPr lang="en-US" sz="1600" dirty="0" err="1"/>
              <a:t>kayu</a:t>
            </a:r>
            <a:r>
              <a:rPr lang="en-US" sz="1600" dirty="0"/>
              <a:t> </a:t>
            </a:r>
            <a:r>
              <a:rPr lang="en-US" sz="1600" dirty="0" err="1"/>
              <a:t>dan</a:t>
            </a:r>
            <a:r>
              <a:rPr lang="en-US" sz="1600" dirty="0"/>
              <a:t> </a:t>
            </a:r>
            <a:r>
              <a:rPr lang="en-US" sz="1600" dirty="0" err="1"/>
              <a:t>pengerjaan</a:t>
            </a:r>
            <a:r>
              <a:rPr lang="en-US" sz="1600" dirty="0"/>
              <a:t> </a:t>
            </a:r>
          </a:p>
          <a:p>
            <a:pPr marL="274638" indent="-274638" algn="just">
              <a:tabLst>
                <a:tab pos="365125" algn="l"/>
                <a:tab pos="4313238" algn="l"/>
              </a:tabLst>
              <a:defRPr/>
            </a:pPr>
            <a:r>
              <a:rPr lang="en-US" sz="1600" dirty="0"/>
              <a:t>	- </a:t>
            </a:r>
            <a:r>
              <a:rPr lang="en-US" sz="1600" dirty="0" err="1"/>
              <a:t>Pabrik</a:t>
            </a:r>
            <a:r>
              <a:rPr lang="en-US" sz="1600" dirty="0"/>
              <a:t> </a:t>
            </a:r>
            <a:r>
              <a:rPr lang="en-US" sz="1600" dirty="0" err="1"/>
              <a:t>Pesawt</a:t>
            </a:r>
            <a:r>
              <a:rPr lang="en-US" sz="1600" dirty="0"/>
              <a:t> </a:t>
            </a:r>
            <a:r>
              <a:rPr lang="en-US" sz="1600" dirty="0" err="1"/>
              <a:t>terbang</a:t>
            </a:r>
            <a:r>
              <a:rPr lang="en-US" sz="1600" dirty="0"/>
              <a:t> </a:t>
            </a:r>
            <a:r>
              <a:rPr lang="en-US" sz="1600" dirty="0" err="1"/>
              <a:t>Kecuali</a:t>
            </a:r>
            <a:r>
              <a:rPr lang="en-US" sz="1600" dirty="0"/>
              <a:t> </a:t>
            </a:r>
            <a:r>
              <a:rPr lang="en-US" sz="1600" dirty="0" err="1"/>
              <a:t>hanggar</a:t>
            </a:r>
            <a:r>
              <a:rPr lang="en-US" sz="1600" dirty="0"/>
              <a:t>	   </a:t>
            </a:r>
            <a:r>
              <a:rPr lang="en-US" sz="1600" dirty="0" err="1"/>
              <a:t>Kayu</a:t>
            </a:r>
            <a:r>
              <a:rPr lang="en-US" sz="1600" dirty="0"/>
              <a:t>.</a:t>
            </a:r>
          </a:p>
          <a:p>
            <a:pPr marL="274638" indent="-274638" algn="just">
              <a:tabLst>
                <a:tab pos="365125" algn="l"/>
                <a:tab pos="4313238" algn="l"/>
              </a:tabLst>
              <a:defRPr/>
            </a:pPr>
            <a:r>
              <a:rPr lang="en-US" sz="1600" dirty="0"/>
              <a:t>	- </a:t>
            </a:r>
            <a:r>
              <a:rPr lang="en-US" sz="1600" dirty="0" err="1"/>
              <a:t>Pabrik</a:t>
            </a:r>
            <a:r>
              <a:rPr lang="en-US" sz="1600" dirty="0"/>
              <a:t> </a:t>
            </a:r>
            <a:r>
              <a:rPr lang="en-US" sz="1600" dirty="0" err="1"/>
              <a:t>minyak</a:t>
            </a:r>
            <a:r>
              <a:rPr lang="en-US" sz="1600" dirty="0"/>
              <a:t> </a:t>
            </a:r>
            <a:r>
              <a:rPr lang="en-US" sz="1600" dirty="0" err="1"/>
              <a:t>nabati</a:t>
            </a:r>
            <a:r>
              <a:rPr lang="en-US" sz="1600" dirty="0"/>
              <a:t>	- </a:t>
            </a:r>
            <a:r>
              <a:rPr lang="en-US" sz="1600" dirty="0" err="1"/>
              <a:t>Pabrik</a:t>
            </a:r>
            <a:r>
              <a:rPr lang="en-US" sz="1600" dirty="0"/>
              <a:t> </a:t>
            </a:r>
            <a:r>
              <a:rPr lang="en-US" sz="1600" dirty="0" err="1"/>
              <a:t>pakaian</a:t>
            </a:r>
            <a:r>
              <a:rPr lang="en-US" sz="1600" dirty="0"/>
              <a:t>.</a:t>
            </a:r>
          </a:p>
          <a:p>
            <a:pPr marL="274638" indent="-274638" algn="just">
              <a:tabLst>
                <a:tab pos="365125" algn="l"/>
                <a:tab pos="4313238" algn="l"/>
              </a:tabLst>
              <a:defRPr/>
            </a:pPr>
            <a:endParaRPr lang="en-US" sz="1600" b="1" dirty="0"/>
          </a:p>
          <a:p>
            <a:pPr marL="342900" indent="-342900" algn="just">
              <a:tabLst>
                <a:tab pos="4313238" algn="l"/>
              </a:tabLst>
              <a:defRPr/>
            </a:pPr>
            <a:r>
              <a:rPr lang="en-US" dirty="0"/>
              <a:t>	</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28625" y="357188"/>
            <a:ext cx="8215313" cy="6462712"/>
          </a:xfrm>
          <a:prstGeom prst="rect">
            <a:avLst/>
          </a:prstGeom>
          <a:noFill/>
          <a:ln w="9525">
            <a:noFill/>
            <a:miter lim="800000"/>
            <a:headEnd/>
            <a:tailEnd/>
          </a:ln>
        </p:spPr>
        <p:txBody>
          <a:bodyPr>
            <a:spAutoFit/>
          </a:bodyPr>
          <a:lstStyle/>
          <a:p>
            <a:pPr marL="530225" indent="-530225" algn="just">
              <a:defRPr/>
            </a:pPr>
            <a:r>
              <a:rPr lang="en-US" dirty="0">
                <a:latin typeface="Arial Rounded MT Bold" pitchFamily="34" charset="0"/>
              </a:rPr>
              <a:t>	</a:t>
            </a:r>
            <a:r>
              <a:rPr lang="en-US" dirty="0" err="1">
                <a:latin typeface="Arial Rounded MT Bold" pitchFamily="34" charset="0"/>
              </a:rPr>
              <a:t>hanya</a:t>
            </a:r>
            <a:r>
              <a:rPr lang="en-US" dirty="0">
                <a:latin typeface="Arial Rounded MT Bold" pitchFamily="34" charset="0"/>
              </a:rPr>
              <a:t>  </a:t>
            </a:r>
            <a:r>
              <a:rPr lang="en-US" dirty="0" err="1">
                <a:latin typeface="Arial Rounded MT Bold" pitchFamily="34" charset="0"/>
              </a:rPr>
              <a:t>apabila</a:t>
            </a:r>
            <a:r>
              <a:rPr lang="en-US" dirty="0">
                <a:latin typeface="Arial Rounded MT Bold" pitchFamily="34" charset="0"/>
              </a:rPr>
              <a:t> </a:t>
            </a:r>
            <a:r>
              <a:rPr lang="en-US" dirty="0" err="1">
                <a:latin typeface="Arial Rounded MT Bold" pitchFamily="34" charset="0"/>
              </a:rPr>
              <a:t>diperlukan</a:t>
            </a:r>
            <a:r>
              <a:rPr lang="en-US" dirty="0">
                <a:latin typeface="Arial Rounded MT Bold" pitchFamily="34" charset="0"/>
              </a:rPr>
              <a:t> </a:t>
            </a:r>
            <a:r>
              <a:rPr lang="en-US" dirty="0" err="1">
                <a:latin typeface="Arial Rounded MT Bold" pitchFamily="34" charset="0"/>
              </a:rPr>
              <a:t>bantuan</a:t>
            </a:r>
            <a:r>
              <a:rPr lang="en-US" dirty="0">
                <a:latin typeface="Arial Rounded MT Bold" pitchFamily="34" charset="0"/>
              </a:rPr>
              <a:t> yang </a:t>
            </a:r>
            <a:r>
              <a:rPr lang="en-US" dirty="0" err="1">
                <a:latin typeface="Arial Rounded MT Bold" pitchFamily="34" charset="0"/>
              </a:rPr>
              <a:t>karena</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besar</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dihubungi</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pesawat</a:t>
            </a:r>
            <a:r>
              <a:rPr lang="en-US" dirty="0">
                <a:latin typeface="Arial Rounded MT Bold" pitchFamily="34" charset="0"/>
              </a:rPr>
              <a:t> </a:t>
            </a:r>
            <a:r>
              <a:rPr lang="en-US" dirty="0" err="1">
                <a:latin typeface="Arial Rounded MT Bold" pitchFamily="34" charset="0"/>
              </a:rPr>
              <a:t>komunikasi</a:t>
            </a:r>
            <a:r>
              <a:rPr lang="en-US" dirty="0">
                <a:latin typeface="Arial Rounded MT Bold" pitchFamily="34" charset="0"/>
              </a:rPr>
              <a:t> lain </a:t>
            </a:r>
            <a:r>
              <a:rPr lang="en-US" dirty="0" err="1">
                <a:latin typeface="Arial Rounded MT Bold" pitchFamily="34" charset="0"/>
              </a:rPr>
              <a:t>melalui</a:t>
            </a:r>
            <a:r>
              <a:rPr lang="en-US" dirty="0">
                <a:latin typeface="Arial Rounded MT Bold" pitchFamily="34" charset="0"/>
              </a:rPr>
              <a:t> </a:t>
            </a:r>
            <a:r>
              <a:rPr lang="en-US" dirty="0" err="1">
                <a:latin typeface="Arial Rounded MT Bold" pitchFamily="34" charset="0"/>
              </a:rPr>
              <a:t>Pusat</a:t>
            </a:r>
            <a:r>
              <a:rPr lang="en-US" dirty="0">
                <a:latin typeface="Arial Rounded MT Bold" pitchFamily="34" charset="0"/>
              </a:rPr>
              <a:t>.</a:t>
            </a:r>
          </a:p>
          <a:p>
            <a:pPr marL="722313" indent="-722313">
              <a:defRPr/>
            </a:pPr>
            <a:endParaRPr lang="en-US" dirty="0">
              <a:latin typeface="Arial Rounded MT Bold" pitchFamily="34" charset="0"/>
            </a:endParaRPr>
          </a:p>
          <a:p>
            <a:pPr marL="722313" indent="-457200">
              <a:defRPr/>
            </a:pPr>
            <a:r>
              <a:rPr lang="en-US" dirty="0">
                <a:latin typeface="Arial Rounded MT Bold" pitchFamily="34" charset="0"/>
              </a:rPr>
              <a:t>2. </a:t>
            </a:r>
            <a:r>
              <a:rPr lang="en-US" dirty="0" err="1">
                <a:latin typeface="Arial Rounded MT Bold" pitchFamily="34" charset="0"/>
              </a:rPr>
              <a:t>Sistem</a:t>
            </a:r>
            <a:r>
              <a:rPr lang="en-US" dirty="0">
                <a:latin typeface="Arial Rounded MT Bold" pitchFamily="34" charset="0"/>
              </a:rPr>
              <a:t> Central, (</a:t>
            </a:r>
            <a:r>
              <a:rPr lang="en-US" dirty="0" err="1">
                <a:latin typeface="Arial Rounded MT Bold" pitchFamily="34" charset="0"/>
              </a:rPr>
              <a:t>Pusat</a:t>
            </a:r>
            <a:r>
              <a:rPr lang="en-US" dirty="0">
                <a:latin typeface="Arial Rounded MT Bold" pitchFamily="34" charset="0"/>
              </a:rPr>
              <a:t> )</a:t>
            </a:r>
          </a:p>
          <a:p>
            <a:pPr marL="265113" indent="-265113">
              <a:defRPr/>
            </a:pPr>
            <a:r>
              <a:rPr lang="en-US" dirty="0">
                <a:latin typeface="Arial Rounded MT Bold" pitchFamily="34" charset="0"/>
              </a:rPr>
              <a:t>	</a:t>
            </a:r>
          </a:p>
          <a:p>
            <a:pPr marL="530225" indent="-530225" algn="just">
              <a:defRPr/>
            </a:pP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kota</a:t>
            </a: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central </a:t>
            </a:r>
            <a:r>
              <a:rPr lang="en-US" dirty="0" err="1">
                <a:latin typeface="Arial Rounded MT Bold" pitchFamily="34" charset="0"/>
              </a:rPr>
              <a:t>pada</a:t>
            </a:r>
            <a:r>
              <a:rPr lang="en-US" dirty="0">
                <a:latin typeface="Arial Rounded MT Bold" pitchFamily="34" charset="0"/>
              </a:rPr>
              <a:t> </a:t>
            </a:r>
            <a:r>
              <a:rPr lang="en-US" dirty="0" err="1">
                <a:latin typeface="Arial Rounded MT Bold" pitchFamily="34" charset="0"/>
              </a:rPr>
              <a:t>hakekatnya</a:t>
            </a:r>
            <a:r>
              <a:rPr lang="en-US" dirty="0">
                <a:latin typeface="Arial Rounded MT Bold" pitchFamily="34" charset="0"/>
              </a:rPr>
              <a:t> </a:t>
            </a:r>
            <a:r>
              <a:rPr lang="en-US" dirty="0" err="1">
                <a:latin typeface="Arial Rounded MT Bold" pitchFamily="34" charset="0"/>
              </a:rPr>
              <a:t>memiliki</a:t>
            </a:r>
            <a:r>
              <a:rPr lang="en-US" dirty="0">
                <a:latin typeface="Arial Rounded MT Bold" pitchFamily="34" charset="0"/>
              </a:rPr>
              <a:t> </a:t>
            </a:r>
            <a:r>
              <a:rPr lang="en-US" dirty="0" err="1">
                <a:latin typeface="Arial Rounded MT Bold" pitchFamily="34" charset="0"/>
              </a:rPr>
              <a:t>komponen</a:t>
            </a:r>
            <a:r>
              <a:rPr lang="en-US" dirty="0">
                <a:latin typeface="Arial Rounded MT Bold" pitchFamily="34" charset="0"/>
              </a:rPr>
              <a:t> yang </a:t>
            </a:r>
            <a:r>
              <a:rPr lang="en-US" dirty="0" err="1">
                <a:latin typeface="Arial Rounded MT Bold" pitchFamily="34" charset="0"/>
              </a:rPr>
              <a:t>sama</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t>
            </a:r>
            <a:r>
              <a:rPr lang="en-US" dirty="0" err="1">
                <a:latin typeface="Arial Rounded MT Bold" pitchFamily="34" charset="0"/>
              </a:rPr>
              <a:t>lokal</a:t>
            </a:r>
            <a:r>
              <a:rPr lang="en-US" dirty="0">
                <a:latin typeface="Arial Rounded MT Bold" pitchFamily="34" charset="0"/>
              </a:rPr>
              <a:t> </a:t>
            </a:r>
            <a:r>
              <a:rPr lang="en-US" dirty="0" err="1">
                <a:latin typeface="Arial Rounded MT Bold" pitchFamily="34" charset="0"/>
              </a:rPr>
              <a:t>hanya</a:t>
            </a:r>
            <a:r>
              <a:rPr lang="en-US" dirty="0">
                <a:latin typeface="Arial Rounded MT Bold" pitchFamily="34" charset="0"/>
              </a:rPr>
              <a:t> </a:t>
            </a:r>
            <a:r>
              <a:rPr lang="en-US" dirty="0" err="1">
                <a:latin typeface="Arial Rounded MT Bold" pitchFamily="34" charset="0"/>
              </a:rPr>
              <a:t>perbedaannya</a:t>
            </a:r>
            <a:r>
              <a:rPr lang="en-US" dirty="0">
                <a:latin typeface="Arial Rounded MT Bold" pitchFamily="34" charset="0"/>
              </a:rPr>
              <a:t> </a:t>
            </a:r>
            <a:r>
              <a:rPr lang="en-US" dirty="0" err="1">
                <a:latin typeface="Arial Rounded MT Bold" pitchFamily="34" charset="0"/>
              </a:rPr>
              <a:t>terletak</a:t>
            </a:r>
            <a:r>
              <a:rPr lang="en-US" dirty="0">
                <a:latin typeface="Arial Rounded MT Bold" pitchFamily="34" charset="0"/>
              </a:rPr>
              <a:t> </a:t>
            </a:r>
            <a:r>
              <a:rPr lang="en-US" dirty="0" err="1">
                <a:latin typeface="Arial Rounded MT Bold" pitchFamily="34" charset="0"/>
              </a:rPr>
              <a:t>pada</a:t>
            </a:r>
            <a:r>
              <a:rPr lang="en-US" dirty="0">
                <a:latin typeface="Arial Rounded MT Bold" pitchFamily="34" charset="0"/>
              </a:rPr>
              <a:t> </a:t>
            </a:r>
            <a:r>
              <a:rPr lang="en-US" dirty="0" err="1">
                <a:latin typeface="Arial Rounded MT Bold" pitchFamily="34" charset="0"/>
              </a:rPr>
              <a:t>prinsip</a:t>
            </a:r>
            <a:r>
              <a:rPr lang="en-US" dirty="0">
                <a:latin typeface="Arial Rounded MT Bold" pitchFamily="34" charset="0"/>
              </a:rPr>
              <a:t> </a:t>
            </a:r>
            <a:r>
              <a:rPr lang="en-US" dirty="0" err="1">
                <a:latin typeface="Arial Rounded MT Bold" pitchFamily="34" charset="0"/>
              </a:rPr>
              <a:t>kerjanya</a:t>
            </a:r>
            <a:r>
              <a:rPr lang="en-US" dirty="0">
                <a:latin typeface="Arial Rounded MT Bold" pitchFamily="34" charset="0"/>
              </a:rPr>
              <a:t> </a:t>
            </a:r>
            <a:r>
              <a:rPr lang="en-US" dirty="0" err="1">
                <a:latin typeface="Arial Rounded MT Bold" pitchFamily="34" charset="0"/>
              </a:rPr>
              <a:t>saja</a:t>
            </a:r>
            <a:r>
              <a:rPr lang="en-US" dirty="0">
                <a:latin typeface="Arial Rounded MT Bold" pitchFamily="34" charset="0"/>
              </a:rPr>
              <a:t>.</a:t>
            </a:r>
          </a:p>
          <a:p>
            <a:pPr marL="265113" indent="-265113">
              <a:defRPr/>
            </a:pPr>
            <a:endParaRPr lang="en-US" dirty="0">
              <a:latin typeface="Arial Rounded MT Bold" pitchFamily="34" charset="0"/>
            </a:endParaRPr>
          </a:p>
          <a:p>
            <a:pPr marL="530225" indent="-530225">
              <a:defRPr/>
            </a:pPr>
            <a:r>
              <a:rPr lang="en-US" dirty="0">
                <a:latin typeface="Arial Rounded MT Bold" pitchFamily="34" charset="0"/>
              </a:rPr>
              <a:t>	</a:t>
            </a:r>
            <a:r>
              <a:rPr lang="en-US" i="1" dirty="0" err="1">
                <a:latin typeface="Arial Rounded MT Bold" pitchFamily="34" charset="0"/>
              </a:rPr>
              <a:t>Prinsip</a:t>
            </a:r>
            <a:r>
              <a:rPr lang="en-US" i="1" dirty="0">
                <a:latin typeface="Arial Rounded MT Bold" pitchFamily="34" charset="0"/>
              </a:rPr>
              <a:t> </a:t>
            </a:r>
            <a:r>
              <a:rPr lang="en-US" i="1" dirty="0" err="1">
                <a:latin typeface="Arial Rounded MT Bold" pitchFamily="34" charset="0"/>
              </a:rPr>
              <a:t>kerja</a:t>
            </a:r>
            <a:r>
              <a:rPr lang="en-US" i="1" dirty="0">
                <a:latin typeface="Arial Rounded MT Bold" pitchFamily="34" charset="0"/>
              </a:rPr>
              <a:t> alarm </a:t>
            </a:r>
            <a:r>
              <a:rPr lang="en-US" i="1" dirty="0" err="1">
                <a:latin typeface="Arial Rounded MT Bold" pitchFamily="34" charset="0"/>
              </a:rPr>
              <a:t>kota</a:t>
            </a:r>
            <a:r>
              <a:rPr lang="en-US" i="1" dirty="0">
                <a:latin typeface="Arial Rounded MT Bold" pitchFamily="34" charset="0"/>
              </a:rPr>
              <a:t> </a:t>
            </a:r>
            <a:r>
              <a:rPr lang="en-US" i="1" dirty="0" err="1">
                <a:latin typeface="Arial Rounded MT Bold" pitchFamily="34" charset="0"/>
              </a:rPr>
              <a:t>sistem</a:t>
            </a:r>
            <a:r>
              <a:rPr lang="en-US" i="1" dirty="0">
                <a:latin typeface="Arial Rounded MT Bold" pitchFamily="34" charset="0"/>
              </a:rPr>
              <a:t> Central :</a:t>
            </a:r>
          </a:p>
          <a:p>
            <a:pPr marL="265113" indent="-265113">
              <a:defRPr/>
            </a:pPr>
            <a:endParaRPr lang="en-US" i="1" dirty="0">
              <a:latin typeface="Arial Rounded MT Bold" pitchFamily="34" charset="0"/>
            </a:endParaRPr>
          </a:p>
          <a:p>
            <a:pPr marL="530225" indent="-530225" algn="just">
              <a:defRPr/>
            </a:pPr>
            <a:r>
              <a:rPr lang="en-US" dirty="0">
                <a:latin typeface="Arial Rounded MT Bold" pitchFamily="34" charset="0"/>
              </a:rPr>
              <a:t>	</a:t>
            </a:r>
            <a:r>
              <a:rPr lang="en-US" dirty="0" err="1">
                <a:latin typeface="Arial Rounded MT Bold" pitchFamily="34" charset="0"/>
              </a:rPr>
              <a:t>Apabila</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penduduk</a:t>
            </a:r>
            <a:r>
              <a:rPr lang="en-US" dirty="0">
                <a:latin typeface="Arial Rounded MT Bold" pitchFamily="34" charset="0"/>
              </a:rPr>
              <a:t> yang </a:t>
            </a:r>
            <a:r>
              <a:rPr lang="en-US" dirty="0" err="1">
                <a:latin typeface="Arial Rounded MT Bold" pitchFamily="34" charset="0"/>
              </a:rPr>
              <a:t>ingin</a:t>
            </a:r>
            <a:r>
              <a:rPr lang="en-US" dirty="0">
                <a:latin typeface="Arial Rounded MT Bold" pitchFamily="34" charset="0"/>
              </a:rPr>
              <a:t> </a:t>
            </a:r>
            <a:r>
              <a:rPr lang="en-US" dirty="0" err="1">
                <a:latin typeface="Arial Rounded MT Bold" pitchFamily="34" charset="0"/>
              </a:rPr>
              <a:t>mendapatkan</a:t>
            </a:r>
            <a:r>
              <a:rPr lang="en-US" dirty="0">
                <a:latin typeface="Arial Rounded MT Bold" pitchFamily="34" charset="0"/>
              </a:rPr>
              <a:t> </a:t>
            </a:r>
            <a:r>
              <a:rPr lang="en-US" dirty="0" err="1">
                <a:latin typeface="Arial Rounded MT Bold" pitchFamily="34" charset="0"/>
              </a:rPr>
              <a:t>pertolongan</a:t>
            </a:r>
            <a:r>
              <a:rPr lang="en-US" dirty="0">
                <a:latin typeface="Arial Rounded MT Bold" pitchFamily="34" charset="0"/>
              </a:rPr>
              <a:t> </a:t>
            </a:r>
            <a:r>
              <a:rPr lang="en-US" dirty="0" err="1">
                <a:latin typeface="Arial Rounded MT Bold" pitchFamily="34" charset="0"/>
              </a:rPr>
              <a:t>pemadam</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setelah</a:t>
            </a:r>
            <a:r>
              <a:rPr lang="en-US" dirty="0">
                <a:latin typeface="Arial Rounded MT Bold" pitchFamily="34" charset="0"/>
              </a:rPr>
              <a:t> </a:t>
            </a:r>
            <a:r>
              <a:rPr lang="en-US" dirty="0" err="1">
                <a:latin typeface="Arial Rounded MT Bold" pitchFamily="34" charset="0"/>
              </a:rPr>
              <a:t>mengaktifkan</a:t>
            </a:r>
            <a:r>
              <a:rPr lang="en-US" dirty="0">
                <a:latin typeface="Arial Rounded MT Bold" pitchFamily="34" charset="0"/>
              </a:rPr>
              <a:t> box circuits </a:t>
            </a:r>
            <a:r>
              <a:rPr lang="en-US" dirty="0" err="1">
                <a:latin typeface="Arial Rounded MT Bold" pitchFamily="34" charset="0"/>
              </a:rPr>
              <a:t>maka</a:t>
            </a:r>
            <a:r>
              <a:rPr lang="en-US" dirty="0">
                <a:latin typeface="Arial Rounded MT Bold" pitchFamily="34" charset="0"/>
              </a:rPr>
              <a:t> panel </a:t>
            </a:r>
            <a:r>
              <a:rPr lang="en-US" dirty="0" err="1">
                <a:latin typeface="Arial Rounded MT Bold" pitchFamily="34" charset="0"/>
              </a:rPr>
              <a:t>kontrol</a:t>
            </a:r>
            <a:r>
              <a:rPr lang="en-US" dirty="0">
                <a:latin typeface="Arial Rounded MT Bold" pitchFamily="34" charset="0"/>
              </a:rPr>
              <a:t> yang </a:t>
            </a:r>
            <a:r>
              <a:rPr lang="en-US" dirty="0" err="1">
                <a:latin typeface="Arial Rounded MT Bold" pitchFamily="34" charset="0"/>
              </a:rPr>
              <a:t>ada</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markas</a:t>
            </a:r>
            <a:r>
              <a:rPr lang="en-US" dirty="0">
                <a:latin typeface="Arial Rounded MT Bold" pitchFamily="34" charset="0"/>
              </a:rPr>
              <a:t> </a:t>
            </a:r>
            <a:r>
              <a:rPr lang="en-US" dirty="0" err="1">
                <a:latin typeface="Arial Rounded MT Bold" pitchFamily="34" charset="0"/>
              </a:rPr>
              <a:t>Dinas</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Pusat</a:t>
            </a:r>
            <a:r>
              <a:rPr lang="en-US" dirty="0">
                <a:latin typeface="Arial Rounded MT Bold" pitchFamily="34" charset="0"/>
              </a:rPr>
              <a:t> </a:t>
            </a:r>
            <a:r>
              <a:rPr lang="en-US" dirty="0" err="1">
                <a:latin typeface="Arial Rounded MT Bold" pitchFamily="34" charset="0"/>
              </a:rPr>
              <a:t>menunjukkan</a:t>
            </a:r>
            <a:r>
              <a:rPr lang="en-US" dirty="0">
                <a:latin typeface="Arial Rounded MT Bold" pitchFamily="34" charset="0"/>
              </a:rPr>
              <a:t> </a:t>
            </a:r>
            <a:r>
              <a:rPr lang="en-US" dirty="0" err="1">
                <a:latin typeface="Arial Rounded MT Bold" pitchFamily="34" charset="0"/>
              </a:rPr>
              <a:t>lokasi</a:t>
            </a:r>
            <a:r>
              <a:rPr lang="en-US" dirty="0">
                <a:latin typeface="Arial Rounded MT Bold" pitchFamily="34" charset="0"/>
              </a:rPr>
              <a:t> </a:t>
            </a:r>
            <a:r>
              <a:rPr lang="en-US" dirty="0" err="1">
                <a:latin typeface="Arial Rounded MT Bold" pitchFamily="34" charset="0"/>
              </a:rPr>
              <a:t>dimana</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Demikian</a:t>
            </a:r>
            <a:r>
              <a:rPr lang="en-US" dirty="0">
                <a:latin typeface="Arial Rounded MT Bold" pitchFamily="34" charset="0"/>
              </a:rPr>
              <a:t> Pos </a:t>
            </a:r>
            <a:r>
              <a:rPr lang="en-US" dirty="0" err="1">
                <a:latin typeface="Arial Rounded MT Bold" pitchFamily="34" charset="0"/>
              </a:rPr>
              <a:t>pemadam</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yang </a:t>
            </a:r>
            <a:r>
              <a:rPr lang="en-US" dirty="0" err="1">
                <a:latin typeface="Arial Rounded MT Bold" pitchFamily="34" charset="0"/>
              </a:rPr>
              <a:t>terdekat</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kejadian</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hubungi</a:t>
            </a:r>
            <a:r>
              <a:rPr lang="en-US" dirty="0">
                <a:latin typeface="Arial Rounded MT Bold" pitchFamily="34" charset="0"/>
              </a:rPr>
              <a:t> </a:t>
            </a:r>
            <a:r>
              <a:rPr lang="en-US" dirty="0" err="1">
                <a:latin typeface="Arial Rounded MT Bold" pitchFamily="34" charset="0"/>
              </a:rPr>
              <a:t>melalui</a:t>
            </a:r>
            <a:r>
              <a:rPr lang="en-US" dirty="0">
                <a:latin typeface="Arial Rounded MT Bold" pitchFamily="34" charset="0"/>
              </a:rPr>
              <a:t> </a:t>
            </a:r>
            <a:r>
              <a:rPr lang="en-US" dirty="0" err="1">
                <a:latin typeface="Arial Rounded MT Bold" pitchFamily="34" charset="0"/>
              </a:rPr>
              <a:t>pesawat</a:t>
            </a:r>
            <a:r>
              <a:rPr lang="en-US" dirty="0">
                <a:latin typeface="Arial Rounded MT Bold" pitchFamily="34" charset="0"/>
              </a:rPr>
              <a:t> </a:t>
            </a:r>
            <a:r>
              <a:rPr lang="en-US" dirty="0" err="1">
                <a:latin typeface="Arial Rounded MT Bold" pitchFamily="34" charset="0"/>
              </a:rPr>
              <a:t>komunikasi</a:t>
            </a:r>
            <a:r>
              <a:rPr lang="en-US" dirty="0">
                <a:latin typeface="Arial Rounded MT Bold" pitchFamily="34" charset="0"/>
              </a:rPr>
              <a:t> lain.</a:t>
            </a:r>
          </a:p>
          <a:p>
            <a:pPr marL="530225" indent="-530225" algn="just">
              <a:defRPr/>
            </a:pPr>
            <a:endParaRPr lang="en-US" dirty="0">
              <a:latin typeface="Arial Rounded MT Bold" pitchFamily="34" charset="0"/>
            </a:endParaRPr>
          </a:p>
          <a:p>
            <a:pPr marL="530225" indent="-530225" algn="just">
              <a:defRPr/>
            </a:pPr>
            <a:r>
              <a:rPr lang="en-US" dirty="0">
                <a:latin typeface="Arial Rounded MT Bold" pitchFamily="34" charset="0"/>
              </a:rPr>
              <a:t>b. </a:t>
            </a:r>
            <a:r>
              <a:rPr lang="en-US" dirty="0" err="1">
                <a:latin typeface="Arial Rounded MT Bold" pitchFamily="34" charset="0"/>
              </a:rPr>
              <a:t>Sistem</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 :</a:t>
            </a:r>
          </a:p>
          <a:p>
            <a:pPr marL="530225" indent="-530225" algn="just">
              <a:defRPr/>
            </a:pPr>
            <a:endParaRPr lang="en-US" dirty="0">
              <a:latin typeface="Arial Rounded MT Bold" pitchFamily="34" charset="0"/>
            </a:endParaRPr>
          </a:p>
          <a:p>
            <a:pPr marL="265113" indent="-265113" algn="just">
              <a:defRPr/>
            </a:pPr>
            <a:r>
              <a:rPr lang="en-US" dirty="0">
                <a:latin typeface="Arial Rounded MT Bold" pitchFamily="34" charset="0"/>
              </a:rPr>
              <a:t>	</a:t>
            </a:r>
            <a:r>
              <a:rPr lang="en-US" dirty="0" err="1">
                <a:latin typeface="Arial Rounded MT Bold" pitchFamily="34" charset="0"/>
              </a:rPr>
              <a:t>Jika</a:t>
            </a: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kota</a:t>
            </a:r>
            <a:r>
              <a:rPr lang="en-US" dirty="0">
                <a:latin typeface="Arial Rounded MT Bold" pitchFamily="34" charset="0"/>
              </a:rPr>
              <a:t> </a:t>
            </a:r>
            <a:r>
              <a:rPr lang="en-US" dirty="0" err="1">
                <a:latin typeface="Arial Rounded MT Bold" pitchFamily="34" charset="0"/>
              </a:rPr>
              <a:t>daya</a:t>
            </a:r>
            <a:r>
              <a:rPr lang="en-US" dirty="0">
                <a:latin typeface="Arial Rounded MT Bold" pitchFamily="34" charset="0"/>
              </a:rPr>
              <a:t> </a:t>
            </a:r>
            <a:r>
              <a:rPr lang="en-US" dirty="0" err="1">
                <a:latin typeface="Arial Rounded MT Bold" pitchFamily="34" charset="0"/>
              </a:rPr>
              <a:t>jangkauan</a:t>
            </a:r>
            <a:r>
              <a:rPr lang="en-US" dirty="0">
                <a:latin typeface="Arial Rounded MT Bold" pitchFamily="34" charset="0"/>
              </a:rPr>
              <a:t> </a:t>
            </a:r>
            <a:r>
              <a:rPr lang="en-US" dirty="0" err="1">
                <a:latin typeface="Arial Rounded MT Bold" pitchFamily="34" charset="0"/>
              </a:rPr>
              <a:t>meliputi</a:t>
            </a:r>
            <a:r>
              <a:rPr lang="en-US" dirty="0">
                <a:latin typeface="Arial Rounded MT Bold" pitchFamily="34" charset="0"/>
              </a:rPr>
              <a:t> </a:t>
            </a:r>
            <a:r>
              <a:rPr lang="en-US" dirty="0" err="1">
                <a:latin typeface="Arial Rounded MT Bold" pitchFamily="34" charset="0"/>
              </a:rPr>
              <a:t>lingkup</a:t>
            </a:r>
            <a:r>
              <a:rPr lang="en-US" dirty="0">
                <a:latin typeface="Arial Rounded MT Bold" pitchFamily="34" charset="0"/>
              </a:rPr>
              <a:t>…</a:t>
            </a:r>
          </a:p>
          <a:p>
            <a:pPr marL="265113" indent="-265113">
              <a:defRPr/>
            </a:pPr>
            <a:endParaRPr lang="en-US" dirty="0">
              <a:latin typeface="Arial Rounded MT Bold" pitchFamily="34" charset="0"/>
            </a:endParaRPr>
          </a:p>
          <a:p>
            <a:pPr marL="265113" indent="-265113">
              <a:defRPr/>
            </a:pPr>
            <a:endParaRPr lang="en-US" dirty="0">
              <a:latin typeface="Arial Rounded MT Bold" pitchFamily="34" charset="0"/>
            </a:endParaRP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214313"/>
            <a:ext cx="8572500" cy="4913312"/>
          </a:xfrm>
          <a:prstGeom prst="rect">
            <a:avLst/>
          </a:prstGeom>
        </p:spPr>
        <p:txBody>
          <a:bodyPr>
            <a:spAutoFit/>
          </a:bodyPr>
          <a:lstStyle/>
          <a:p>
            <a:pPr>
              <a:defRPr/>
            </a:pPr>
            <a:r>
              <a:rPr lang="en-US" sz="1600" dirty="0"/>
              <a:t>C. HUNIAN BAHAYA KEBAKARAN BERAT</a:t>
            </a:r>
          </a:p>
          <a:p>
            <a:pPr marL="274638" indent="-274638">
              <a:defRPr/>
            </a:pPr>
            <a:r>
              <a:rPr lang="en-US" sz="1600" dirty="0"/>
              <a:t>	</a:t>
            </a:r>
            <a:r>
              <a:rPr lang="en-US" sz="1600" dirty="0" err="1"/>
              <a:t>Hunian</a:t>
            </a:r>
            <a:r>
              <a:rPr lang="en-US" sz="1600" dirty="0"/>
              <a:t> </a:t>
            </a:r>
            <a:r>
              <a:rPr lang="en-US" sz="1600" dirty="0" err="1"/>
              <a:t>Bahaya</a:t>
            </a:r>
            <a:r>
              <a:rPr lang="en-US" sz="1600" dirty="0"/>
              <a:t> </a:t>
            </a:r>
            <a:r>
              <a:rPr lang="en-US" sz="1600" dirty="0" err="1"/>
              <a:t>Kebakaran</a:t>
            </a:r>
            <a:r>
              <a:rPr lang="en-US" sz="1600" dirty="0"/>
              <a:t> </a:t>
            </a:r>
            <a:r>
              <a:rPr lang="en-US" sz="1600" dirty="0" err="1"/>
              <a:t>berat</a:t>
            </a:r>
            <a:r>
              <a:rPr lang="en-US" sz="1600" dirty="0"/>
              <a:t> </a:t>
            </a:r>
            <a:r>
              <a:rPr lang="en-US" sz="1600" dirty="0" err="1"/>
              <a:t>adalah</a:t>
            </a:r>
            <a:r>
              <a:rPr lang="en-US" sz="1600" dirty="0"/>
              <a:t> </a:t>
            </a:r>
            <a:r>
              <a:rPr lang="en-US" sz="1600" dirty="0" err="1"/>
              <a:t>macam</a:t>
            </a:r>
            <a:r>
              <a:rPr lang="en-US" sz="1600" dirty="0"/>
              <a:t> </a:t>
            </a:r>
            <a:r>
              <a:rPr lang="en-US" sz="1600" dirty="0" err="1"/>
              <a:t>hunian</a:t>
            </a:r>
            <a:r>
              <a:rPr lang="en-US" sz="1600" dirty="0"/>
              <a:t> yang </a:t>
            </a:r>
            <a:r>
              <a:rPr lang="en-US" sz="1600" dirty="0" err="1"/>
              <a:t>mempunyai</a:t>
            </a:r>
            <a:r>
              <a:rPr lang="en-US" sz="1600" dirty="0"/>
              <a:t> </a:t>
            </a:r>
            <a:r>
              <a:rPr lang="en-US" sz="1600" dirty="0" err="1"/>
              <a:t>jumlah</a:t>
            </a:r>
            <a:r>
              <a:rPr lang="en-US" sz="1600" dirty="0"/>
              <a:t> </a:t>
            </a:r>
            <a:r>
              <a:rPr lang="en-US" sz="1600" dirty="0" err="1"/>
              <a:t>dan</a:t>
            </a:r>
            <a:r>
              <a:rPr lang="en-US" sz="1600" dirty="0"/>
              <a:t> </a:t>
            </a:r>
            <a:r>
              <a:rPr lang="en-US" sz="1600" dirty="0" err="1"/>
              <a:t>kemudahan</a:t>
            </a:r>
            <a:r>
              <a:rPr lang="en-US" sz="1600" dirty="0"/>
              <a:t> </a:t>
            </a:r>
            <a:r>
              <a:rPr lang="en-US" sz="1600" dirty="0" err="1"/>
              <a:t>terbakar</a:t>
            </a:r>
            <a:r>
              <a:rPr lang="en-US" sz="1600" dirty="0"/>
              <a:t> </a:t>
            </a:r>
            <a:r>
              <a:rPr lang="en-US" sz="1600" dirty="0" err="1"/>
              <a:t>tinggi</a:t>
            </a:r>
            <a:r>
              <a:rPr lang="en-US" sz="1600" dirty="0"/>
              <a:t> </a:t>
            </a:r>
            <a:r>
              <a:rPr lang="en-US" sz="1600" dirty="0" err="1"/>
              <a:t>dan</a:t>
            </a:r>
            <a:r>
              <a:rPr lang="en-US" sz="1600" dirty="0"/>
              <a:t> </a:t>
            </a:r>
            <a:r>
              <a:rPr lang="en-US" sz="1600" dirty="0" err="1"/>
              <a:t>apabila</a:t>
            </a:r>
            <a:r>
              <a:rPr lang="en-US" sz="1600" dirty="0"/>
              <a:t> </a:t>
            </a:r>
            <a:r>
              <a:rPr lang="en-US" sz="1600" dirty="0" err="1"/>
              <a:t>terjadi</a:t>
            </a:r>
            <a:r>
              <a:rPr lang="en-US" sz="1600" dirty="0"/>
              <a:t> </a:t>
            </a:r>
            <a:r>
              <a:rPr lang="en-US" sz="1600" dirty="0" err="1"/>
              <a:t>kebakaran</a:t>
            </a:r>
            <a:r>
              <a:rPr lang="en-US" sz="1600" dirty="0"/>
              <a:t> </a:t>
            </a:r>
            <a:r>
              <a:rPr lang="en-US" sz="1600" dirty="0" err="1"/>
              <a:t>melepaskan</a:t>
            </a:r>
            <a:r>
              <a:rPr lang="en-US" sz="1600" dirty="0"/>
              <a:t> </a:t>
            </a:r>
            <a:r>
              <a:rPr lang="en-US" sz="1600" dirty="0" err="1"/>
              <a:t>panas</a:t>
            </a:r>
            <a:r>
              <a:rPr lang="en-US" sz="1600" dirty="0"/>
              <a:t> </a:t>
            </a:r>
            <a:r>
              <a:rPr lang="en-US" sz="1600" dirty="0" err="1"/>
              <a:t>tinggi</a:t>
            </a:r>
            <a:r>
              <a:rPr lang="en-US" sz="1600" dirty="0"/>
              <a:t>; </a:t>
            </a:r>
            <a:r>
              <a:rPr lang="en-US" sz="1600" dirty="0" err="1"/>
              <a:t>penyimparan</a:t>
            </a:r>
            <a:r>
              <a:rPr lang="en-US" sz="1600" dirty="0"/>
              <a:t> </a:t>
            </a:r>
            <a:r>
              <a:rPr lang="en-US" sz="1600" dirty="0" err="1"/>
              <a:t>cairan</a:t>
            </a:r>
            <a:r>
              <a:rPr lang="en-US" sz="1600" dirty="0"/>
              <a:t> yang </a:t>
            </a:r>
            <a:r>
              <a:rPr lang="en-US" sz="1600" dirty="0" err="1"/>
              <a:t>mudah</a:t>
            </a:r>
            <a:r>
              <a:rPr lang="en-US" sz="1600" dirty="0"/>
              <a:t> </a:t>
            </a:r>
            <a:r>
              <a:rPr lang="en-US" sz="1600" dirty="0" err="1"/>
              <a:t>terbakar</a:t>
            </a:r>
            <a:r>
              <a:rPr lang="en-US" sz="1600" dirty="0"/>
              <a:t>, </a:t>
            </a:r>
            <a:r>
              <a:rPr lang="en-US" sz="1600" dirty="0" err="1"/>
              <a:t>sampah</a:t>
            </a:r>
            <a:r>
              <a:rPr lang="en-US" sz="1600" dirty="0"/>
              <a:t> </a:t>
            </a:r>
            <a:r>
              <a:rPr lang="en-US" sz="1600" dirty="0" err="1"/>
              <a:t>serat</a:t>
            </a:r>
            <a:r>
              <a:rPr lang="en-US" sz="1600" dirty="0"/>
              <a:t> </a:t>
            </a:r>
            <a:r>
              <a:rPr lang="en-US" sz="1600" dirty="0" err="1"/>
              <a:t>atau</a:t>
            </a:r>
            <a:r>
              <a:rPr lang="en-US" sz="1600" dirty="0"/>
              <a:t> </a:t>
            </a:r>
            <a:r>
              <a:rPr lang="en-US" sz="1600" dirty="0" err="1"/>
              <a:t>bahan</a:t>
            </a:r>
            <a:r>
              <a:rPr lang="en-US" sz="1600" dirty="0"/>
              <a:t> lain yang </a:t>
            </a:r>
            <a:r>
              <a:rPr lang="en-US" sz="1600" dirty="0" err="1"/>
              <a:t>apabila</a:t>
            </a:r>
            <a:r>
              <a:rPr lang="en-US" sz="1600" dirty="0"/>
              <a:t> </a:t>
            </a:r>
            <a:r>
              <a:rPr lang="en-US" sz="1600" dirty="0" err="1"/>
              <a:t>terbakar</a:t>
            </a:r>
            <a:r>
              <a:rPr lang="en-US" sz="1600" dirty="0"/>
              <a:t> </a:t>
            </a:r>
            <a:r>
              <a:rPr lang="en-US" sz="1600" dirty="0" err="1"/>
              <a:t>apinya</a:t>
            </a:r>
            <a:r>
              <a:rPr lang="en-US" sz="1600" dirty="0"/>
              <a:t> </a:t>
            </a:r>
            <a:r>
              <a:rPr lang="en-US" sz="1600" dirty="0" err="1"/>
              <a:t>cepat</a:t>
            </a:r>
            <a:r>
              <a:rPr lang="en-US" sz="1600" dirty="0"/>
              <a:t> </a:t>
            </a:r>
            <a:r>
              <a:rPr lang="en-US" sz="1600" dirty="0" err="1"/>
              <a:t>menjadi</a:t>
            </a:r>
            <a:r>
              <a:rPr lang="en-US" sz="1600" dirty="0"/>
              <a:t> </a:t>
            </a:r>
            <a:r>
              <a:rPr lang="en-US" sz="1600" dirty="0" err="1"/>
              <a:t>besar</a:t>
            </a:r>
            <a:r>
              <a:rPr lang="en-US" sz="1600" dirty="0"/>
              <a:t> </a:t>
            </a:r>
            <a:r>
              <a:rPr lang="en-US" sz="1600" dirty="0" err="1"/>
              <a:t>dengan</a:t>
            </a:r>
            <a:r>
              <a:rPr lang="en-US" sz="1600" dirty="0"/>
              <a:t> </a:t>
            </a:r>
            <a:r>
              <a:rPr lang="en-US" sz="1600" dirty="0" err="1"/>
              <a:t>melepaskan</a:t>
            </a:r>
            <a:r>
              <a:rPr lang="en-US" sz="1600" dirty="0"/>
              <a:t> </a:t>
            </a:r>
            <a:r>
              <a:rPr lang="en-US" sz="1600" dirty="0" err="1"/>
              <a:t>panas</a:t>
            </a:r>
            <a:r>
              <a:rPr lang="en-US" sz="1600" dirty="0"/>
              <a:t> </a:t>
            </a:r>
            <a:r>
              <a:rPr lang="en-US" sz="1600" dirty="0" err="1"/>
              <a:t>tinngi</a:t>
            </a:r>
            <a:r>
              <a:rPr lang="en-US" sz="1600" dirty="0"/>
              <a:t> </a:t>
            </a:r>
            <a:r>
              <a:rPr lang="en-US" sz="1600" dirty="0" err="1"/>
              <a:t>sehingga</a:t>
            </a:r>
            <a:r>
              <a:rPr lang="en-US" sz="1600" dirty="0"/>
              <a:t> </a:t>
            </a:r>
            <a:r>
              <a:rPr lang="en-US" sz="1600" dirty="0" err="1"/>
              <a:t>penjalaran</a:t>
            </a:r>
            <a:r>
              <a:rPr lang="en-US" sz="1600" dirty="0"/>
              <a:t> </a:t>
            </a:r>
            <a:r>
              <a:rPr lang="en-US" sz="1600" dirty="0" err="1"/>
              <a:t>api</a:t>
            </a:r>
            <a:r>
              <a:rPr lang="en-US" sz="1600" dirty="0"/>
              <a:t> </a:t>
            </a:r>
            <a:r>
              <a:rPr lang="en-US" sz="1600" dirty="0" err="1"/>
              <a:t>cepat</a:t>
            </a:r>
            <a:endParaRPr lang="en-US" sz="1600" dirty="0"/>
          </a:p>
          <a:p>
            <a:pPr marL="274638" indent="-274638">
              <a:defRPr/>
            </a:pPr>
            <a:endParaRPr lang="en-US" sz="1600" dirty="0"/>
          </a:p>
          <a:p>
            <a:pPr marL="274638" indent="-274638">
              <a:defRPr/>
            </a:pPr>
            <a:r>
              <a:rPr lang="en-US" sz="1600" dirty="0"/>
              <a:t>	Yang </a:t>
            </a:r>
            <a:r>
              <a:rPr lang="en-US" sz="1600" dirty="0" err="1"/>
              <a:t>termasuk</a:t>
            </a:r>
            <a:r>
              <a:rPr lang="en-US" sz="1600" dirty="0"/>
              <a:t> </a:t>
            </a:r>
            <a:r>
              <a:rPr lang="en-US" sz="1600" dirty="0" err="1"/>
              <a:t>Hunian</a:t>
            </a:r>
            <a:r>
              <a:rPr lang="en-US" sz="1600" dirty="0"/>
              <a:t> </a:t>
            </a:r>
            <a:r>
              <a:rPr lang="en-US" sz="1600" dirty="0" err="1"/>
              <a:t>Bahaya</a:t>
            </a:r>
            <a:r>
              <a:rPr lang="en-US" sz="1600" dirty="0"/>
              <a:t> </a:t>
            </a:r>
            <a:r>
              <a:rPr lang="en-US" sz="1600" dirty="0" err="1"/>
              <a:t>Kebakaran</a:t>
            </a:r>
            <a:r>
              <a:rPr lang="en-US" sz="1600" dirty="0"/>
              <a:t> </a:t>
            </a:r>
            <a:r>
              <a:rPr lang="en-US" sz="1600" dirty="0" err="1"/>
              <a:t>Berat</a:t>
            </a:r>
            <a:r>
              <a:rPr lang="en-US" sz="1600" dirty="0"/>
              <a:t> </a:t>
            </a:r>
            <a:r>
              <a:rPr lang="en-US" sz="1600" dirty="0" err="1"/>
              <a:t>adalah</a:t>
            </a:r>
            <a:r>
              <a:rPr lang="en-US" sz="1600" dirty="0"/>
              <a:t> </a:t>
            </a:r>
            <a:r>
              <a:rPr lang="en-US" sz="1600" dirty="0" err="1"/>
              <a:t>seperti</a:t>
            </a:r>
            <a:r>
              <a:rPr lang="en-US" sz="1600" dirty="0"/>
              <a:t> </a:t>
            </a:r>
            <a:r>
              <a:rPr lang="en-US" sz="1600" dirty="0" err="1"/>
              <a:t>hunian</a:t>
            </a:r>
            <a:r>
              <a:rPr lang="en-US" sz="1600" dirty="0"/>
              <a:t> :</a:t>
            </a:r>
          </a:p>
          <a:p>
            <a:pPr marL="274638" indent="-274638">
              <a:tabLst>
                <a:tab pos="533400" algn="l"/>
                <a:tab pos="4389438" algn="l"/>
              </a:tabLst>
              <a:defRPr/>
            </a:pPr>
            <a:r>
              <a:rPr lang="en-US" sz="1600" dirty="0"/>
              <a:t>		- </a:t>
            </a:r>
            <a:r>
              <a:rPr lang="en-US" sz="1600" dirty="0" err="1"/>
              <a:t>Pabrik</a:t>
            </a:r>
            <a:r>
              <a:rPr lang="en-US" sz="1600" dirty="0"/>
              <a:t> </a:t>
            </a:r>
            <a:r>
              <a:rPr lang="en-US" sz="1600" dirty="0" err="1"/>
              <a:t>kimia</a:t>
            </a:r>
            <a:r>
              <a:rPr lang="en-US" sz="1600" dirty="0"/>
              <a:t> ( </a:t>
            </a:r>
            <a:r>
              <a:rPr lang="en-US" sz="1600" dirty="0" err="1"/>
              <a:t>bahan</a:t>
            </a:r>
            <a:r>
              <a:rPr lang="en-US" sz="1600" dirty="0"/>
              <a:t> </a:t>
            </a:r>
            <a:r>
              <a:rPr lang="en-US" sz="1600" dirty="0" err="1"/>
              <a:t>kimia</a:t>
            </a:r>
            <a:r>
              <a:rPr lang="en-US" sz="1600" dirty="0"/>
              <a:t>	- </a:t>
            </a:r>
            <a:r>
              <a:rPr lang="en-US" sz="1600" dirty="0" err="1"/>
              <a:t>Pengerjaan</a:t>
            </a:r>
            <a:r>
              <a:rPr lang="en-US" sz="1600" dirty="0"/>
              <a:t> </a:t>
            </a:r>
            <a:r>
              <a:rPr lang="en-US" sz="1600" dirty="0" err="1"/>
              <a:t>kayu</a:t>
            </a:r>
            <a:r>
              <a:rPr lang="en-US" sz="1600" dirty="0"/>
              <a:t> yang </a:t>
            </a:r>
            <a:r>
              <a:rPr lang="en-US" sz="1600" dirty="0" err="1"/>
              <a:t>penyelesaiannya</a:t>
            </a:r>
            <a:endParaRPr lang="en-US" sz="1600" dirty="0"/>
          </a:p>
          <a:p>
            <a:pPr marL="274638" indent="-274638">
              <a:tabLst>
                <a:tab pos="533400" algn="l"/>
                <a:tab pos="4389438" algn="l"/>
              </a:tabLst>
              <a:defRPr/>
            </a:pPr>
            <a:r>
              <a:rPr lang="en-US" sz="1600" dirty="0"/>
              <a:t>		  </a:t>
            </a:r>
            <a:r>
              <a:rPr lang="en-US" sz="1600" dirty="0" err="1"/>
              <a:t>dengan</a:t>
            </a:r>
            <a:r>
              <a:rPr lang="en-US" sz="1600" dirty="0"/>
              <a:t> </a:t>
            </a:r>
            <a:r>
              <a:rPr lang="en-US" sz="1600" dirty="0" err="1"/>
              <a:t>kemudahan</a:t>
            </a:r>
            <a:r>
              <a:rPr lang="en-US" sz="1600" dirty="0"/>
              <a:t> </a:t>
            </a:r>
            <a:r>
              <a:rPr lang="en-US" sz="1600" dirty="0" err="1"/>
              <a:t>terbakar</a:t>
            </a:r>
            <a:r>
              <a:rPr lang="en-US" sz="1600" dirty="0"/>
              <a:t> </a:t>
            </a:r>
            <a:r>
              <a:rPr lang="en-US" sz="1600" dirty="0" err="1"/>
              <a:t>tinggi</a:t>
            </a:r>
            <a:r>
              <a:rPr lang="en-US" sz="1600" dirty="0"/>
              <a:t>)	  </a:t>
            </a:r>
            <a:r>
              <a:rPr lang="en-US" sz="1600" dirty="0" err="1"/>
              <a:t>menggunakan</a:t>
            </a:r>
            <a:r>
              <a:rPr lang="en-US" sz="1600" dirty="0"/>
              <a:t> </a:t>
            </a:r>
            <a:r>
              <a:rPr lang="en-US" sz="1600" dirty="0" err="1"/>
              <a:t>bahab</a:t>
            </a:r>
            <a:r>
              <a:rPr lang="en-US" sz="1600" dirty="0"/>
              <a:t> </a:t>
            </a:r>
            <a:r>
              <a:rPr lang="en-US" sz="1600" dirty="0" err="1"/>
              <a:t>mudah</a:t>
            </a:r>
            <a:r>
              <a:rPr lang="en-US" sz="1600" dirty="0"/>
              <a:t> </a:t>
            </a:r>
            <a:r>
              <a:rPr lang="en-US" sz="1600" dirty="0" err="1"/>
              <a:t>terbakar</a:t>
            </a:r>
            <a:r>
              <a:rPr lang="en-US" sz="1600" dirty="0"/>
              <a:t>.</a:t>
            </a:r>
          </a:p>
          <a:p>
            <a:pPr marL="274638" indent="-274638">
              <a:tabLst>
                <a:tab pos="533400" algn="l"/>
                <a:tab pos="4389438" algn="l"/>
              </a:tabLst>
              <a:defRPr/>
            </a:pPr>
            <a:r>
              <a:rPr lang="en-US" sz="1600" dirty="0"/>
              <a:t>		- </a:t>
            </a:r>
            <a:r>
              <a:rPr lang="en-US" sz="1600" dirty="0" err="1"/>
              <a:t>Pabrik</a:t>
            </a:r>
            <a:r>
              <a:rPr lang="en-US" sz="1600" dirty="0"/>
              <a:t> </a:t>
            </a:r>
            <a:r>
              <a:rPr lang="en-US" sz="1600" dirty="0" err="1"/>
              <a:t>kembang</a:t>
            </a:r>
            <a:r>
              <a:rPr lang="en-US" sz="1600" dirty="0"/>
              <a:t> </a:t>
            </a:r>
            <a:r>
              <a:rPr lang="en-US" sz="1600" dirty="0" err="1"/>
              <a:t>api</a:t>
            </a:r>
            <a:r>
              <a:rPr lang="en-US" sz="1600" dirty="0"/>
              <a:t>	- Studio Film </a:t>
            </a:r>
            <a:r>
              <a:rPr lang="en-US" sz="1600" dirty="0" err="1"/>
              <a:t>dan</a:t>
            </a:r>
            <a:r>
              <a:rPr lang="en-US" sz="1600" dirty="0"/>
              <a:t> </a:t>
            </a:r>
            <a:r>
              <a:rPr lang="en-US" sz="1600" dirty="0" err="1"/>
              <a:t>televisi</a:t>
            </a:r>
            <a:endParaRPr lang="en-US" sz="1600" dirty="0"/>
          </a:p>
          <a:p>
            <a:pPr marL="274638" indent="-274638">
              <a:tabLst>
                <a:tab pos="533400" algn="l"/>
                <a:tab pos="4389438" algn="l"/>
              </a:tabLst>
              <a:defRPr/>
            </a:pPr>
            <a:r>
              <a:rPr lang="en-US" sz="1600" dirty="0"/>
              <a:t>		- </a:t>
            </a:r>
            <a:r>
              <a:rPr lang="en-US" sz="1600" dirty="0" err="1"/>
              <a:t>Pabrik</a:t>
            </a:r>
            <a:r>
              <a:rPr lang="en-US" sz="1600" dirty="0"/>
              <a:t> </a:t>
            </a:r>
            <a:r>
              <a:rPr lang="en-US" sz="1600" dirty="0" err="1"/>
              <a:t>koerk</a:t>
            </a:r>
            <a:r>
              <a:rPr lang="en-US" sz="1600" dirty="0"/>
              <a:t> </a:t>
            </a:r>
            <a:r>
              <a:rPr lang="en-US" sz="1600" dirty="0" err="1"/>
              <a:t>api</a:t>
            </a:r>
            <a:r>
              <a:rPr lang="en-US" sz="1600" dirty="0"/>
              <a:t>	- </a:t>
            </a:r>
            <a:r>
              <a:rPr lang="en-US" sz="1600" dirty="0" err="1"/>
              <a:t>Pabrik</a:t>
            </a:r>
            <a:r>
              <a:rPr lang="en-US" sz="1600" dirty="0"/>
              <a:t> </a:t>
            </a:r>
            <a:r>
              <a:rPr lang="en-US" sz="1600" dirty="0" err="1"/>
              <a:t>karet</a:t>
            </a:r>
            <a:r>
              <a:rPr lang="en-US" sz="1600" dirty="0"/>
              <a:t> </a:t>
            </a:r>
            <a:r>
              <a:rPr lang="en-US" sz="1600" dirty="0" err="1"/>
              <a:t>buatan</a:t>
            </a:r>
            <a:endParaRPr lang="en-US" sz="1600" dirty="0"/>
          </a:p>
          <a:p>
            <a:pPr marL="274638" indent="-274638">
              <a:tabLst>
                <a:tab pos="533400" algn="l"/>
                <a:tab pos="4389438" algn="l"/>
              </a:tabLst>
              <a:defRPr/>
            </a:pPr>
            <a:r>
              <a:rPr lang="en-US" sz="1600" dirty="0"/>
              <a:t>		- </a:t>
            </a:r>
            <a:r>
              <a:rPr lang="en-US" sz="1600" dirty="0" err="1"/>
              <a:t>Pabrik</a:t>
            </a:r>
            <a:r>
              <a:rPr lang="en-US" sz="1600" dirty="0"/>
              <a:t> </a:t>
            </a:r>
            <a:r>
              <a:rPr lang="en-US" sz="1600" dirty="0" err="1"/>
              <a:t>bahan</a:t>
            </a:r>
            <a:r>
              <a:rPr lang="en-US" sz="1600" dirty="0"/>
              <a:t> </a:t>
            </a:r>
            <a:r>
              <a:rPr lang="en-US" sz="1600" dirty="0" err="1"/>
              <a:t>peledak</a:t>
            </a:r>
            <a:r>
              <a:rPr lang="en-US" sz="1600" dirty="0"/>
              <a:t>	- </a:t>
            </a:r>
            <a:r>
              <a:rPr lang="en-US" sz="1600" dirty="0" err="1"/>
              <a:t>Penyulingan</a:t>
            </a:r>
            <a:r>
              <a:rPr lang="en-US" sz="1600" dirty="0"/>
              <a:t> </a:t>
            </a:r>
            <a:r>
              <a:rPr lang="en-US" sz="1600" dirty="0" err="1"/>
              <a:t>Minyak</a:t>
            </a:r>
            <a:r>
              <a:rPr lang="en-US" sz="1600" dirty="0"/>
              <a:t> </a:t>
            </a:r>
            <a:r>
              <a:rPr lang="en-US" sz="1600" dirty="0" err="1"/>
              <a:t>bumi</a:t>
            </a:r>
            <a:endParaRPr lang="en-US" sz="1600" dirty="0"/>
          </a:p>
          <a:p>
            <a:pPr marL="274638" indent="-274638">
              <a:tabLst>
                <a:tab pos="533400" algn="l"/>
                <a:tab pos="4389438" algn="l"/>
              </a:tabLst>
              <a:defRPr/>
            </a:pPr>
            <a:r>
              <a:rPr lang="en-US" sz="1600" dirty="0"/>
              <a:t>		- </a:t>
            </a:r>
            <a:r>
              <a:rPr lang="en-US" sz="1600" dirty="0" err="1"/>
              <a:t>Pabrik</a:t>
            </a:r>
            <a:r>
              <a:rPr lang="en-US" sz="1600" dirty="0"/>
              <a:t> cat	- </a:t>
            </a:r>
            <a:r>
              <a:rPr lang="en-US" sz="1600" dirty="0" err="1"/>
              <a:t>Pabrik</a:t>
            </a:r>
            <a:r>
              <a:rPr lang="en-US" sz="1600" dirty="0"/>
              <a:t> </a:t>
            </a:r>
            <a:r>
              <a:rPr lang="en-US" sz="1600" dirty="0" err="1"/>
              <a:t>karet</a:t>
            </a:r>
            <a:r>
              <a:rPr lang="en-US" sz="1600" dirty="0"/>
              <a:t> </a:t>
            </a:r>
            <a:r>
              <a:rPr lang="en-US" sz="1600" dirty="0" err="1"/>
              <a:t>busa</a:t>
            </a:r>
            <a:r>
              <a:rPr lang="en-US" sz="1600" dirty="0"/>
              <a:t> </a:t>
            </a:r>
            <a:r>
              <a:rPr lang="en-US" sz="1600" dirty="0" err="1"/>
              <a:t>atau</a:t>
            </a:r>
            <a:r>
              <a:rPr lang="en-US" sz="1600" dirty="0"/>
              <a:t> </a:t>
            </a:r>
            <a:r>
              <a:rPr lang="en-US" sz="1600" dirty="0" err="1"/>
              <a:t>plastik</a:t>
            </a:r>
            <a:r>
              <a:rPr lang="en-US" sz="1600" dirty="0"/>
              <a:t> </a:t>
            </a:r>
            <a:r>
              <a:rPr lang="en-US" sz="1600" dirty="0" err="1"/>
              <a:t>busa</a:t>
            </a:r>
            <a:endParaRPr lang="en-US" sz="1600" dirty="0"/>
          </a:p>
          <a:p>
            <a:pPr marL="274638" indent="-274638">
              <a:tabLst>
                <a:tab pos="533400" algn="l"/>
                <a:tab pos="4389438" algn="l"/>
              </a:tabLst>
              <a:defRPr/>
            </a:pPr>
            <a:r>
              <a:rPr lang="en-US" sz="1600" dirty="0"/>
              <a:t>		- </a:t>
            </a:r>
            <a:r>
              <a:rPr lang="en-US" sz="1600" dirty="0" err="1"/>
              <a:t>Pemintalan</a:t>
            </a:r>
            <a:r>
              <a:rPr lang="en-US" sz="1600" dirty="0"/>
              <a:t> </a:t>
            </a:r>
            <a:r>
              <a:rPr lang="en-US" sz="1600" dirty="0" err="1"/>
              <a:t>benang</a:t>
            </a:r>
            <a:r>
              <a:rPr lang="en-US" sz="1600" dirty="0"/>
              <a:t> </a:t>
            </a:r>
            <a:r>
              <a:rPr lang="en-US" sz="1600" dirty="0" err="1"/>
              <a:t>atau</a:t>
            </a:r>
            <a:r>
              <a:rPr lang="en-US" sz="1600" dirty="0"/>
              <a:t> </a:t>
            </a:r>
            <a:r>
              <a:rPr lang="en-US" sz="1600" dirty="0" err="1"/>
              <a:t>kain</a:t>
            </a:r>
            <a:r>
              <a:rPr lang="en-US" sz="1600" dirty="0"/>
              <a:t>.</a:t>
            </a:r>
          </a:p>
          <a:p>
            <a:pPr marL="274638" indent="-274638">
              <a:tabLst>
                <a:tab pos="533400" algn="l"/>
                <a:tab pos="4389438" algn="l"/>
              </a:tabLst>
              <a:defRPr/>
            </a:pPr>
            <a:endParaRPr lang="en-US" sz="1600" dirty="0"/>
          </a:p>
          <a:p>
            <a:pPr marL="274638" indent="-274638">
              <a:tabLst>
                <a:tab pos="533400" algn="l"/>
                <a:tab pos="4389438" algn="l"/>
              </a:tabLst>
              <a:defRPr/>
            </a:pPr>
            <a:r>
              <a:rPr lang="en-US" sz="1600" dirty="0"/>
              <a:t>9. </a:t>
            </a:r>
            <a:r>
              <a:rPr lang="en-US" sz="1600" b="1" dirty="0"/>
              <a:t>HUBUNGAN PERSEDIAN AIR DENGAN KELAS HUNIAN</a:t>
            </a:r>
          </a:p>
          <a:p>
            <a:pPr marL="274638" indent="-274638">
              <a:tabLst>
                <a:tab pos="533400" algn="l"/>
                <a:tab pos="4389438" algn="l"/>
              </a:tabLst>
              <a:defRPr/>
            </a:pPr>
            <a:r>
              <a:rPr lang="en-US" sz="1600" b="1" dirty="0"/>
              <a:t>	</a:t>
            </a:r>
            <a:r>
              <a:rPr lang="en-US" sz="1600" dirty="0" err="1"/>
              <a:t>Kapasitas</a:t>
            </a:r>
            <a:r>
              <a:rPr lang="en-US" sz="1600" dirty="0"/>
              <a:t> minimum </a:t>
            </a:r>
            <a:r>
              <a:rPr lang="en-US" sz="1600" dirty="0" err="1"/>
              <a:t>penampungan</a:t>
            </a:r>
            <a:r>
              <a:rPr lang="en-US" sz="1600" dirty="0"/>
              <a:t> air </a:t>
            </a:r>
            <a:r>
              <a:rPr lang="en-US" sz="1600" dirty="0" err="1"/>
              <a:t>untuk</a:t>
            </a:r>
            <a:r>
              <a:rPr lang="en-US" sz="1600" dirty="0"/>
              <a:t> </a:t>
            </a:r>
            <a:r>
              <a:rPr lang="en-US" sz="1600" dirty="0" err="1"/>
              <a:t>sistem</a:t>
            </a:r>
            <a:r>
              <a:rPr lang="en-US" sz="1600" dirty="0"/>
              <a:t> sprinkler </a:t>
            </a:r>
            <a:r>
              <a:rPr lang="en-US" sz="1600" dirty="0" err="1"/>
              <a:t>adalah</a:t>
            </a:r>
            <a:r>
              <a:rPr lang="en-US" sz="1600" dirty="0"/>
              <a:t> </a:t>
            </a:r>
            <a:r>
              <a:rPr lang="en-US" sz="1600" dirty="0" err="1"/>
              <a:t>sebagai</a:t>
            </a:r>
            <a:r>
              <a:rPr lang="en-US" sz="1600" dirty="0"/>
              <a:t> </a:t>
            </a:r>
            <a:r>
              <a:rPr lang="en-US" sz="1600" dirty="0" err="1"/>
              <a:t>berikut</a:t>
            </a:r>
            <a:r>
              <a:rPr lang="en-US" sz="1600" dirty="0"/>
              <a:t> </a:t>
            </a:r>
            <a:r>
              <a:rPr lang="en-US" sz="1600" dirty="0" err="1"/>
              <a:t>ini</a:t>
            </a:r>
            <a:r>
              <a:rPr lang="en-US" sz="1600" dirty="0"/>
              <a:t> :</a:t>
            </a:r>
          </a:p>
          <a:p>
            <a:pPr marL="274638" indent="-274638">
              <a:tabLst>
                <a:tab pos="533400" algn="l"/>
                <a:tab pos="4389438" algn="l"/>
              </a:tabLst>
              <a:defRPr/>
            </a:pPr>
            <a:endParaRPr lang="en-US" sz="1600" dirty="0"/>
          </a:p>
        </p:txBody>
      </p:sp>
      <p:graphicFrame>
        <p:nvGraphicFramePr>
          <p:cNvPr id="3" name="Table 2"/>
          <p:cNvGraphicFramePr>
            <a:graphicFrameLocks noGrp="1"/>
          </p:cNvGraphicFramePr>
          <p:nvPr/>
        </p:nvGraphicFramePr>
        <p:xfrm>
          <a:off x="500063" y="4786313"/>
          <a:ext cx="8143932" cy="1833880"/>
        </p:xfrm>
        <a:graphic>
          <a:graphicData uri="http://schemas.openxmlformats.org/drawingml/2006/table">
            <a:tbl>
              <a:tblPr firstRow="1" bandRow="1">
                <a:tableStyleId>{5C22544A-7EE6-4342-B048-85BDC9FD1C3A}</a:tableStyleId>
              </a:tblPr>
              <a:tblGrid>
                <a:gridCol w="3714776"/>
                <a:gridCol w="4429156"/>
              </a:tblGrid>
              <a:tr h="370840">
                <a:tc>
                  <a:txBody>
                    <a:bodyPr/>
                    <a:lstStyle/>
                    <a:p>
                      <a:pPr algn="ctr"/>
                      <a:r>
                        <a:rPr lang="en-US" dirty="0" smtClean="0"/>
                        <a:t>Tingkat </a:t>
                      </a:r>
                      <a:r>
                        <a:rPr lang="en-US" dirty="0" err="1" smtClean="0"/>
                        <a:t>Bahaya</a:t>
                      </a:r>
                      <a:r>
                        <a:rPr lang="en-US" dirty="0" smtClean="0"/>
                        <a:t> </a:t>
                      </a:r>
                      <a:r>
                        <a:rPr lang="en-US" dirty="0" err="1" smtClean="0"/>
                        <a:t>Kebakaran</a:t>
                      </a:r>
                      <a:endParaRPr lang="en-US" dirty="0"/>
                    </a:p>
                  </a:txBody>
                  <a:tcPr/>
                </a:tc>
                <a:tc>
                  <a:txBody>
                    <a:bodyPr/>
                    <a:lstStyle/>
                    <a:p>
                      <a:pPr algn="ctr"/>
                      <a:r>
                        <a:rPr lang="en-US" dirty="0" err="1" smtClean="0"/>
                        <a:t>Kapasitas</a:t>
                      </a:r>
                      <a:r>
                        <a:rPr lang="en-US" dirty="0" smtClean="0"/>
                        <a:t> minimum </a:t>
                      </a:r>
                      <a:r>
                        <a:rPr lang="en-US" dirty="0" err="1" smtClean="0"/>
                        <a:t>Penampungan</a:t>
                      </a:r>
                      <a:r>
                        <a:rPr lang="en-US" dirty="0" smtClean="0"/>
                        <a:t> air (m³)</a:t>
                      </a:r>
                      <a:endParaRPr lang="en-US" dirty="0"/>
                    </a:p>
                  </a:txBody>
                  <a:tcPr/>
                </a:tc>
              </a:tr>
              <a:tr h="370840">
                <a:tc>
                  <a:txBody>
                    <a:bodyPr/>
                    <a:lstStyle/>
                    <a:p>
                      <a:r>
                        <a:rPr lang="en-US" dirty="0" err="1" smtClean="0"/>
                        <a:t>Bahaya</a:t>
                      </a:r>
                      <a:r>
                        <a:rPr lang="en-US" dirty="0" smtClean="0"/>
                        <a:t> </a:t>
                      </a:r>
                      <a:r>
                        <a:rPr lang="en-US" dirty="0" err="1" smtClean="0"/>
                        <a:t>kebakaran</a:t>
                      </a:r>
                      <a:r>
                        <a:rPr lang="en-US" baseline="0" dirty="0" smtClean="0"/>
                        <a:t> </a:t>
                      </a:r>
                      <a:r>
                        <a:rPr lang="en-US" baseline="0" dirty="0" err="1" smtClean="0"/>
                        <a:t>ringan</a:t>
                      </a:r>
                      <a:endParaRPr lang="en-US" baseline="0" dirty="0" smtClean="0"/>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sedang</a:t>
                      </a:r>
                      <a:r>
                        <a:rPr lang="en-US" baseline="0" dirty="0" smtClean="0"/>
                        <a:t> I</a:t>
                      </a:r>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sedang</a:t>
                      </a:r>
                      <a:r>
                        <a:rPr lang="en-US" baseline="0" dirty="0" smtClean="0"/>
                        <a:t> II</a:t>
                      </a:r>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sedang</a:t>
                      </a:r>
                      <a:r>
                        <a:rPr lang="en-US" baseline="0" dirty="0" smtClean="0"/>
                        <a:t> III</a:t>
                      </a:r>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berat</a:t>
                      </a:r>
                      <a:endParaRPr lang="en-US" dirty="0"/>
                    </a:p>
                  </a:txBody>
                  <a:tcPr/>
                </a:tc>
                <a:tc>
                  <a:txBody>
                    <a:bodyPr/>
                    <a:lstStyle/>
                    <a:p>
                      <a:pPr algn="ctr"/>
                      <a:r>
                        <a:rPr lang="en-US" dirty="0" smtClean="0"/>
                        <a:t>9</a:t>
                      </a:r>
                    </a:p>
                    <a:p>
                      <a:pPr algn="ctr"/>
                      <a:r>
                        <a:rPr lang="en-US" dirty="0" smtClean="0"/>
                        <a:t>55</a:t>
                      </a:r>
                    </a:p>
                    <a:p>
                      <a:pPr algn="ctr"/>
                      <a:r>
                        <a:rPr lang="en-US" dirty="0" smtClean="0"/>
                        <a:t>105</a:t>
                      </a:r>
                    </a:p>
                    <a:p>
                      <a:pPr algn="ctr"/>
                      <a:r>
                        <a:rPr lang="en-US" dirty="0" smtClean="0"/>
                        <a:t>135</a:t>
                      </a:r>
                    </a:p>
                    <a:p>
                      <a:pPr algn="ctr"/>
                      <a:r>
                        <a:rPr lang="en-US" dirty="0" smtClean="0"/>
                        <a:t>225</a:t>
                      </a:r>
                      <a:endParaRPr lang="en-US"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357188" y="214313"/>
            <a:ext cx="8429625" cy="3786187"/>
          </a:xfrm>
          <a:prstGeom prst="rect">
            <a:avLst/>
          </a:prstGeom>
          <a:noFill/>
          <a:ln w="9525">
            <a:noFill/>
            <a:miter lim="800000"/>
            <a:headEnd/>
            <a:tailEnd/>
          </a:ln>
        </p:spPr>
        <p:txBody>
          <a:bodyPr>
            <a:spAutoFit/>
          </a:bodyPr>
          <a:lstStyle/>
          <a:p>
            <a:r>
              <a:rPr lang="en-US" sz="1600"/>
              <a:t>Selain itu kapasitas persedian air juga ditentukan dengan waktu pemakaian air kebakaran minimal, dalam menit yaitu sebagai berikut : </a:t>
            </a:r>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r>
              <a:rPr lang="en-US" sz="1600"/>
              <a:t>Dengan persyaratan kapasitas laju air untuk masing-masing tingkat bahaya kebakaran sebagai berikut :</a:t>
            </a:r>
          </a:p>
        </p:txBody>
      </p:sp>
      <p:graphicFrame>
        <p:nvGraphicFramePr>
          <p:cNvPr id="3" name="Table 2"/>
          <p:cNvGraphicFramePr>
            <a:graphicFrameLocks noGrp="1"/>
          </p:cNvGraphicFramePr>
          <p:nvPr/>
        </p:nvGraphicFramePr>
        <p:xfrm>
          <a:off x="357188" y="928688"/>
          <a:ext cx="8429684" cy="1833880"/>
        </p:xfrm>
        <a:graphic>
          <a:graphicData uri="http://schemas.openxmlformats.org/drawingml/2006/table">
            <a:tbl>
              <a:tblPr firstRow="1" bandRow="1">
                <a:tableStyleId>{5C22544A-7EE6-4342-B048-85BDC9FD1C3A}</a:tableStyleId>
              </a:tblPr>
              <a:tblGrid>
                <a:gridCol w="3429024"/>
                <a:gridCol w="5000660"/>
              </a:tblGrid>
              <a:tr h="370840">
                <a:tc>
                  <a:txBody>
                    <a:bodyPr/>
                    <a:lstStyle/>
                    <a:p>
                      <a:pPr algn="ctr"/>
                      <a:r>
                        <a:rPr lang="en-US" dirty="0" smtClean="0"/>
                        <a:t>Tingkat</a:t>
                      </a:r>
                      <a:r>
                        <a:rPr lang="en-US" baseline="0" dirty="0" smtClean="0"/>
                        <a:t> </a:t>
                      </a:r>
                      <a:r>
                        <a:rPr lang="en-US" baseline="0" dirty="0" err="1" smtClean="0"/>
                        <a:t>Bahaya</a:t>
                      </a:r>
                      <a:r>
                        <a:rPr lang="en-US" baseline="0" dirty="0" smtClean="0"/>
                        <a:t> </a:t>
                      </a:r>
                      <a:r>
                        <a:rPr lang="en-US" baseline="0" dirty="0" err="1" smtClean="0"/>
                        <a:t>Kebakaran</a:t>
                      </a:r>
                      <a:endParaRPr lang="en-US" dirty="0"/>
                    </a:p>
                  </a:txBody>
                  <a:tcPr/>
                </a:tc>
                <a:tc>
                  <a:txBody>
                    <a:bodyPr/>
                    <a:lstStyle/>
                    <a:p>
                      <a:pPr algn="ctr"/>
                      <a:r>
                        <a:rPr lang="en-US" dirty="0" err="1" smtClean="0"/>
                        <a:t>Waktu</a:t>
                      </a:r>
                      <a:r>
                        <a:rPr lang="en-US" dirty="0" smtClean="0"/>
                        <a:t> </a:t>
                      </a:r>
                      <a:r>
                        <a:rPr lang="en-US" dirty="0" err="1" smtClean="0"/>
                        <a:t>Pemakaian</a:t>
                      </a:r>
                      <a:r>
                        <a:rPr lang="en-US" baseline="0" dirty="0" smtClean="0"/>
                        <a:t> Air </a:t>
                      </a:r>
                      <a:r>
                        <a:rPr lang="en-US" baseline="0" dirty="0" err="1" smtClean="0"/>
                        <a:t>kebakaran</a:t>
                      </a:r>
                      <a:r>
                        <a:rPr lang="en-US" baseline="0" dirty="0" smtClean="0"/>
                        <a:t> minimal (</a:t>
                      </a:r>
                      <a:r>
                        <a:rPr lang="en-US" baseline="0" dirty="0" err="1" smtClean="0"/>
                        <a:t>menit</a:t>
                      </a:r>
                      <a:r>
                        <a:rPr lang="en-US" baseline="0" dirty="0" smtClean="0"/>
                        <a:t>)</a:t>
                      </a:r>
                      <a:endParaRPr lang="en-US" dirty="0"/>
                    </a:p>
                  </a:txBody>
                  <a:tcPr/>
                </a:tc>
              </a:tr>
              <a:tr h="370840">
                <a:tc>
                  <a:txBody>
                    <a:bodyPr/>
                    <a:lstStyle/>
                    <a:p>
                      <a:r>
                        <a:rPr lang="en-US" dirty="0" err="1" smtClean="0"/>
                        <a:t>Bahaya</a:t>
                      </a:r>
                      <a:r>
                        <a:rPr lang="en-US" dirty="0" smtClean="0"/>
                        <a:t> </a:t>
                      </a:r>
                      <a:r>
                        <a:rPr lang="en-US" dirty="0" err="1" smtClean="0"/>
                        <a:t>kebakaran</a:t>
                      </a:r>
                      <a:r>
                        <a:rPr lang="en-US" dirty="0" smtClean="0"/>
                        <a:t> </a:t>
                      </a:r>
                      <a:r>
                        <a:rPr lang="en-US" baseline="0" dirty="0" smtClean="0"/>
                        <a:t> </a:t>
                      </a:r>
                      <a:r>
                        <a:rPr lang="en-US" baseline="0" dirty="0" err="1" smtClean="0"/>
                        <a:t>ringan</a:t>
                      </a:r>
                      <a:endParaRPr lang="en-US" baseline="0" dirty="0" smtClean="0"/>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sedang</a:t>
                      </a:r>
                      <a:r>
                        <a:rPr lang="en-US" baseline="0" dirty="0" smtClean="0"/>
                        <a:t> I</a:t>
                      </a:r>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sedang</a:t>
                      </a:r>
                      <a:r>
                        <a:rPr lang="en-US" baseline="0" dirty="0" smtClean="0"/>
                        <a:t> II</a:t>
                      </a:r>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sedang</a:t>
                      </a:r>
                      <a:r>
                        <a:rPr lang="en-US" baseline="0" dirty="0" smtClean="0"/>
                        <a:t> III</a:t>
                      </a:r>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berat</a:t>
                      </a:r>
                      <a:endParaRPr lang="en-US" dirty="0"/>
                    </a:p>
                  </a:txBody>
                  <a:tcPr/>
                </a:tc>
                <a:tc>
                  <a:txBody>
                    <a:bodyPr/>
                    <a:lstStyle/>
                    <a:p>
                      <a:pPr algn="ctr"/>
                      <a:r>
                        <a:rPr lang="en-US" dirty="0" smtClean="0"/>
                        <a:t>45</a:t>
                      </a:r>
                    </a:p>
                    <a:p>
                      <a:pPr algn="ctr"/>
                      <a:r>
                        <a:rPr lang="en-US" dirty="0" smtClean="0"/>
                        <a:t>60</a:t>
                      </a:r>
                    </a:p>
                    <a:p>
                      <a:pPr algn="ctr"/>
                      <a:r>
                        <a:rPr lang="en-US" dirty="0" smtClean="0"/>
                        <a:t>60</a:t>
                      </a:r>
                    </a:p>
                    <a:p>
                      <a:pPr algn="ctr"/>
                      <a:r>
                        <a:rPr lang="en-US" dirty="0" smtClean="0"/>
                        <a:t>60</a:t>
                      </a:r>
                    </a:p>
                    <a:p>
                      <a:pPr algn="ctr"/>
                      <a:r>
                        <a:rPr lang="en-US" dirty="0" smtClean="0"/>
                        <a:t>90</a:t>
                      </a:r>
                      <a:endParaRPr lang="en-US" dirty="0"/>
                    </a:p>
                  </a:txBody>
                  <a:tcPr/>
                </a:tc>
              </a:tr>
            </a:tbl>
          </a:graphicData>
        </a:graphic>
      </p:graphicFrame>
      <p:graphicFrame>
        <p:nvGraphicFramePr>
          <p:cNvPr id="4" name="Table 3"/>
          <p:cNvGraphicFramePr>
            <a:graphicFrameLocks noGrp="1"/>
          </p:cNvGraphicFramePr>
          <p:nvPr/>
        </p:nvGraphicFramePr>
        <p:xfrm>
          <a:off x="285750" y="4143375"/>
          <a:ext cx="8429684" cy="1833880"/>
        </p:xfrm>
        <a:graphic>
          <a:graphicData uri="http://schemas.openxmlformats.org/drawingml/2006/table">
            <a:tbl>
              <a:tblPr firstRow="1" bandRow="1">
                <a:tableStyleId>{5C22544A-7EE6-4342-B048-85BDC9FD1C3A}</a:tableStyleId>
              </a:tblPr>
              <a:tblGrid>
                <a:gridCol w="3429024"/>
                <a:gridCol w="5000660"/>
              </a:tblGrid>
              <a:tr h="370840">
                <a:tc>
                  <a:txBody>
                    <a:bodyPr/>
                    <a:lstStyle/>
                    <a:p>
                      <a:pPr algn="ctr"/>
                      <a:r>
                        <a:rPr lang="en-US" dirty="0" smtClean="0"/>
                        <a:t>Tingkat</a:t>
                      </a:r>
                      <a:r>
                        <a:rPr lang="en-US" baseline="0" dirty="0" smtClean="0"/>
                        <a:t> </a:t>
                      </a:r>
                      <a:r>
                        <a:rPr lang="en-US" baseline="0" dirty="0" err="1" smtClean="0"/>
                        <a:t>Bahaya</a:t>
                      </a:r>
                      <a:r>
                        <a:rPr lang="en-US" baseline="0" dirty="0" smtClean="0"/>
                        <a:t> </a:t>
                      </a:r>
                      <a:r>
                        <a:rPr lang="en-US" baseline="0" dirty="0" err="1" smtClean="0"/>
                        <a:t>Kebakaran</a:t>
                      </a:r>
                      <a:endParaRPr lang="en-US" dirty="0"/>
                    </a:p>
                  </a:txBody>
                  <a:tcPr/>
                </a:tc>
                <a:tc>
                  <a:txBody>
                    <a:bodyPr/>
                    <a:lstStyle/>
                    <a:p>
                      <a:pPr algn="ctr"/>
                      <a:r>
                        <a:rPr lang="en-US" dirty="0" err="1" smtClean="0"/>
                        <a:t>Kapasitas</a:t>
                      </a:r>
                      <a:r>
                        <a:rPr lang="en-US" dirty="0" smtClean="0"/>
                        <a:t> </a:t>
                      </a:r>
                      <a:r>
                        <a:rPr lang="en-US" dirty="0" err="1" smtClean="0"/>
                        <a:t>laju</a:t>
                      </a:r>
                      <a:r>
                        <a:rPr lang="en-US" dirty="0" smtClean="0"/>
                        <a:t> air (liter/</a:t>
                      </a:r>
                      <a:r>
                        <a:rPr lang="en-US" dirty="0" err="1" smtClean="0"/>
                        <a:t>menit</a:t>
                      </a:r>
                      <a:r>
                        <a:rPr lang="en-US" dirty="0" smtClean="0"/>
                        <a:t>)</a:t>
                      </a:r>
                      <a:endParaRPr lang="en-US" dirty="0"/>
                    </a:p>
                  </a:txBody>
                  <a:tcPr/>
                </a:tc>
              </a:tr>
              <a:tr h="370840">
                <a:tc>
                  <a:txBody>
                    <a:bodyPr/>
                    <a:lstStyle/>
                    <a:p>
                      <a:r>
                        <a:rPr lang="en-US" dirty="0" err="1" smtClean="0"/>
                        <a:t>Bahaya</a:t>
                      </a:r>
                      <a:r>
                        <a:rPr lang="en-US" dirty="0" smtClean="0"/>
                        <a:t> </a:t>
                      </a:r>
                      <a:r>
                        <a:rPr lang="en-US" dirty="0" err="1" smtClean="0"/>
                        <a:t>kebakaran</a:t>
                      </a:r>
                      <a:r>
                        <a:rPr lang="en-US" dirty="0" smtClean="0"/>
                        <a:t> </a:t>
                      </a:r>
                      <a:r>
                        <a:rPr lang="en-US" baseline="0" dirty="0" smtClean="0"/>
                        <a:t> </a:t>
                      </a:r>
                      <a:r>
                        <a:rPr lang="en-US" baseline="0" dirty="0" err="1" smtClean="0"/>
                        <a:t>ringan</a:t>
                      </a:r>
                      <a:endParaRPr lang="en-US" baseline="0" dirty="0" smtClean="0"/>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sedang</a:t>
                      </a:r>
                      <a:r>
                        <a:rPr lang="en-US" baseline="0" dirty="0" smtClean="0"/>
                        <a:t> I</a:t>
                      </a:r>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sedang</a:t>
                      </a:r>
                      <a:r>
                        <a:rPr lang="en-US" baseline="0" dirty="0" smtClean="0"/>
                        <a:t> II</a:t>
                      </a:r>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sedang</a:t>
                      </a:r>
                      <a:r>
                        <a:rPr lang="en-US" baseline="0" dirty="0" smtClean="0"/>
                        <a:t> III</a:t>
                      </a:r>
                    </a:p>
                    <a:p>
                      <a:r>
                        <a:rPr lang="en-US" baseline="0" dirty="0" err="1" smtClean="0"/>
                        <a:t>Bahaya</a:t>
                      </a:r>
                      <a:r>
                        <a:rPr lang="en-US" baseline="0" dirty="0" smtClean="0"/>
                        <a:t> </a:t>
                      </a:r>
                      <a:r>
                        <a:rPr lang="en-US" baseline="0" dirty="0" err="1" smtClean="0"/>
                        <a:t>Kebakaran</a:t>
                      </a:r>
                      <a:r>
                        <a:rPr lang="en-US" baseline="0" dirty="0" smtClean="0"/>
                        <a:t> </a:t>
                      </a:r>
                      <a:r>
                        <a:rPr lang="en-US" baseline="0" dirty="0" err="1" smtClean="0"/>
                        <a:t>berat</a:t>
                      </a:r>
                      <a:endParaRPr lang="en-US" dirty="0"/>
                    </a:p>
                  </a:txBody>
                  <a:tcPr/>
                </a:tc>
                <a:tc>
                  <a:txBody>
                    <a:bodyPr/>
                    <a:lstStyle/>
                    <a:p>
                      <a:pPr algn="ctr"/>
                      <a:r>
                        <a:rPr lang="en-US" dirty="0" smtClean="0"/>
                        <a:t>225</a:t>
                      </a:r>
                    </a:p>
                    <a:p>
                      <a:pPr algn="ctr"/>
                      <a:r>
                        <a:rPr lang="en-US" dirty="0" smtClean="0"/>
                        <a:t>375</a:t>
                      </a:r>
                    </a:p>
                    <a:p>
                      <a:pPr algn="ctr"/>
                      <a:r>
                        <a:rPr lang="en-US" dirty="0" smtClean="0"/>
                        <a:t>725</a:t>
                      </a:r>
                    </a:p>
                    <a:p>
                      <a:pPr algn="ctr"/>
                      <a:r>
                        <a:rPr lang="en-US" dirty="0" smtClean="0"/>
                        <a:t>1100</a:t>
                      </a:r>
                    </a:p>
                    <a:p>
                      <a:pPr algn="ctr"/>
                      <a:r>
                        <a:rPr lang="en-US" dirty="0" smtClean="0"/>
                        <a:t>2300</a:t>
                      </a:r>
                      <a:endParaRPr lang="en-US"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428625"/>
            <a:ext cx="8358188" cy="2308225"/>
          </a:xfrm>
          <a:prstGeom prst="rect">
            <a:avLst/>
          </a:prstGeom>
        </p:spPr>
        <p:txBody>
          <a:bodyPr>
            <a:spAutoFit/>
          </a:bodyPr>
          <a:lstStyle/>
          <a:p>
            <a:pPr algn="ctr">
              <a:defRPr/>
            </a:pPr>
            <a:r>
              <a:rPr lang="en-US" sz="1600" b="1" dirty="0"/>
              <a:t>ALAT PEMADAM  API RINGAN ( APAR )</a:t>
            </a:r>
          </a:p>
          <a:p>
            <a:pPr algn="ctr">
              <a:defRPr/>
            </a:pPr>
            <a:r>
              <a:rPr lang="en-US" sz="1600" b="1" dirty="0"/>
              <a:t>(PORTABLE FIRE EXTINGUISHER</a:t>
            </a:r>
            <a:r>
              <a:rPr lang="en-US" sz="1600" dirty="0"/>
              <a:t>)</a:t>
            </a:r>
          </a:p>
          <a:p>
            <a:pPr algn="ctr">
              <a:defRPr/>
            </a:pPr>
            <a:endParaRPr lang="en-US" sz="1600" dirty="0"/>
          </a:p>
          <a:p>
            <a:pPr>
              <a:defRPr/>
            </a:pPr>
            <a:r>
              <a:rPr lang="en-US" sz="1600" b="1" dirty="0" err="1"/>
              <a:t>Setelah</a:t>
            </a:r>
            <a:r>
              <a:rPr lang="en-US" sz="1600" b="1" dirty="0"/>
              <a:t> </a:t>
            </a:r>
            <a:r>
              <a:rPr lang="en-US" sz="1600" b="1" dirty="0" err="1"/>
              <a:t>mengikuti</a:t>
            </a:r>
            <a:r>
              <a:rPr lang="en-US" sz="1600" b="1" dirty="0"/>
              <a:t> </a:t>
            </a:r>
            <a:r>
              <a:rPr lang="en-US" sz="1600" b="1" dirty="0" err="1"/>
              <a:t>sessi</a:t>
            </a:r>
            <a:r>
              <a:rPr lang="en-US" sz="1600" b="1" dirty="0"/>
              <a:t> </a:t>
            </a:r>
            <a:r>
              <a:rPr lang="en-US" sz="1600" b="1" dirty="0" err="1"/>
              <a:t>ini</a:t>
            </a:r>
            <a:r>
              <a:rPr lang="en-US" sz="1600" b="1" dirty="0"/>
              <a:t> </a:t>
            </a:r>
            <a:r>
              <a:rPr lang="en-US" sz="1600" b="1" dirty="0" err="1"/>
              <a:t>peserta</a:t>
            </a:r>
            <a:r>
              <a:rPr lang="en-US" sz="1600" b="1" dirty="0"/>
              <a:t> </a:t>
            </a:r>
            <a:r>
              <a:rPr lang="en-US" sz="1600" b="1" dirty="0" err="1"/>
              <a:t>diklat</a:t>
            </a:r>
            <a:r>
              <a:rPr lang="en-US" sz="1600" b="1" dirty="0"/>
              <a:t> </a:t>
            </a:r>
            <a:r>
              <a:rPr lang="en-US" sz="1600" b="1" dirty="0" err="1"/>
              <a:t>diharapkan</a:t>
            </a:r>
            <a:r>
              <a:rPr lang="en-US" sz="1600" b="1" dirty="0"/>
              <a:t> </a:t>
            </a:r>
            <a:r>
              <a:rPr lang="en-US" sz="1600" b="1" dirty="0" err="1"/>
              <a:t>mampu</a:t>
            </a:r>
            <a:r>
              <a:rPr lang="en-US" sz="1600" b="1" dirty="0"/>
              <a:t> :</a:t>
            </a:r>
          </a:p>
          <a:p>
            <a:pPr>
              <a:defRPr/>
            </a:pPr>
            <a:endParaRPr lang="en-US" sz="1600" b="1" dirty="0"/>
          </a:p>
          <a:p>
            <a:pPr marL="342900" indent="-342900">
              <a:buFontTx/>
              <a:buAutoNum type="arabicPeriod"/>
              <a:defRPr/>
            </a:pPr>
            <a:r>
              <a:rPr lang="en-US" sz="1600" b="1" dirty="0" err="1"/>
              <a:t>Menyebutkan</a:t>
            </a:r>
            <a:r>
              <a:rPr lang="en-US" sz="1600" b="1" dirty="0"/>
              <a:t> </a:t>
            </a:r>
            <a:r>
              <a:rPr lang="en-US" sz="1600" b="1" dirty="0" err="1"/>
              <a:t>Bahan</a:t>
            </a:r>
            <a:r>
              <a:rPr lang="en-US" sz="1600" b="1" dirty="0"/>
              <a:t> Baku APAR ;</a:t>
            </a:r>
          </a:p>
          <a:p>
            <a:pPr marL="342900" indent="-342900">
              <a:buFontTx/>
              <a:buAutoNum type="arabicPeriod"/>
              <a:defRPr/>
            </a:pPr>
            <a:r>
              <a:rPr lang="en-US" sz="1600" b="1" dirty="0" err="1"/>
              <a:t>Mengidentifikasi</a:t>
            </a:r>
            <a:r>
              <a:rPr lang="en-US" sz="1600" b="1" dirty="0"/>
              <a:t> </a:t>
            </a:r>
            <a:r>
              <a:rPr lang="en-US" sz="1600" b="1" dirty="0" err="1"/>
              <a:t>Klas</a:t>
            </a:r>
            <a:r>
              <a:rPr lang="en-US" sz="1600" b="1" dirty="0"/>
              <a:t> </a:t>
            </a:r>
            <a:r>
              <a:rPr lang="en-US" sz="1600" b="1" dirty="0" err="1"/>
              <a:t>Kebakaran</a:t>
            </a:r>
            <a:r>
              <a:rPr lang="en-US" sz="1600" b="1" dirty="0"/>
              <a:t> ;</a:t>
            </a:r>
          </a:p>
          <a:p>
            <a:pPr marL="342900" indent="-342900">
              <a:buFontTx/>
              <a:buAutoNum type="arabicPeriod"/>
              <a:defRPr/>
            </a:pPr>
            <a:r>
              <a:rPr lang="en-US" sz="1600" b="1" dirty="0" err="1"/>
              <a:t>Mengidentifikasi</a:t>
            </a:r>
            <a:r>
              <a:rPr lang="en-US" sz="1600" b="1" dirty="0"/>
              <a:t> Rating ( </a:t>
            </a:r>
            <a:r>
              <a:rPr lang="en-US" sz="1600" b="1" dirty="0" err="1"/>
              <a:t>Daya</a:t>
            </a:r>
            <a:r>
              <a:rPr lang="en-US" sz="1600" b="1" dirty="0"/>
              <a:t> </a:t>
            </a:r>
            <a:r>
              <a:rPr lang="en-US" sz="1600" b="1" dirty="0" err="1"/>
              <a:t>Padam</a:t>
            </a:r>
            <a:r>
              <a:rPr lang="en-US" sz="1600" b="1" dirty="0"/>
              <a:t> ) APAR ;</a:t>
            </a:r>
          </a:p>
          <a:p>
            <a:pPr marL="342900" indent="-342900">
              <a:buFontTx/>
              <a:buAutoNum type="arabicPeriod"/>
              <a:defRPr/>
            </a:pPr>
            <a:r>
              <a:rPr lang="en-US" sz="1600" b="1" dirty="0" err="1"/>
              <a:t>Menjelasakan</a:t>
            </a:r>
            <a:r>
              <a:rPr lang="en-US" sz="1600" b="1" dirty="0"/>
              <a:t> </a:t>
            </a:r>
            <a:r>
              <a:rPr lang="en-US" sz="1600" b="1" dirty="0" err="1"/>
              <a:t>Pendistribusian</a:t>
            </a:r>
            <a:r>
              <a:rPr lang="en-US" sz="1600" b="1" dirty="0"/>
              <a:t> APAR ; </a:t>
            </a:r>
          </a:p>
        </p:txBody>
      </p:sp>
      <p:pic>
        <p:nvPicPr>
          <p:cNvPr id="54275" name="Picture 5" descr="foarm%20fire%20exstinguisher"/>
          <p:cNvPicPr>
            <a:picLocks noChangeAspect="1" noChangeArrowheads="1"/>
          </p:cNvPicPr>
          <p:nvPr/>
        </p:nvPicPr>
        <p:blipFill>
          <a:blip r:embed="rId2"/>
          <a:srcRect/>
          <a:stretch>
            <a:fillRect/>
          </a:stretch>
        </p:blipFill>
        <p:spPr bwMode="auto">
          <a:xfrm>
            <a:off x="2000250" y="2857500"/>
            <a:ext cx="5000625" cy="3714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285750"/>
            <a:ext cx="8286750" cy="6248400"/>
          </a:xfrm>
          <a:prstGeom prst="rect">
            <a:avLst/>
          </a:prstGeom>
        </p:spPr>
        <p:txBody>
          <a:bodyPr>
            <a:spAutoFit/>
          </a:bodyPr>
          <a:lstStyle/>
          <a:p>
            <a:pPr algn="ctr">
              <a:defRPr/>
            </a:pPr>
            <a:r>
              <a:rPr lang="en-US" sz="1600" b="1" dirty="0"/>
              <a:t>ALAT PEMADAM  API RINGAN ( APAR )</a:t>
            </a:r>
          </a:p>
          <a:p>
            <a:pPr algn="ctr">
              <a:defRPr/>
            </a:pPr>
            <a:endParaRPr lang="en-US" sz="1600" b="1" dirty="0"/>
          </a:p>
          <a:p>
            <a:pPr marL="342900" indent="-342900">
              <a:buFontTx/>
              <a:buAutoNum type="arabicPeriod"/>
              <a:defRPr/>
            </a:pPr>
            <a:r>
              <a:rPr lang="en-US" sz="1600" b="1" dirty="0"/>
              <a:t>PENDAHULUAN</a:t>
            </a:r>
          </a:p>
          <a:p>
            <a:pPr marL="342900" indent="-342900" algn="just">
              <a:defRPr/>
            </a:pPr>
            <a:r>
              <a:rPr lang="en-US" sz="1600" b="1" dirty="0"/>
              <a:t>	</a:t>
            </a:r>
            <a:r>
              <a:rPr lang="en-US" sz="1600" dirty="0" err="1"/>
              <a:t>Alat</a:t>
            </a:r>
            <a:r>
              <a:rPr lang="en-US" sz="1600" dirty="0"/>
              <a:t> </a:t>
            </a:r>
            <a:r>
              <a:rPr lang="en-US" sz="1600" dirty="0" err="1"/>
              <a:t>Pemadam</a:t>
            </a:r>
            <a:r>
              <a:rPr lang="en-US" sz="1600" dirty="0"/>
              <a:t> </a:t>
            </a:r>
            <a:r>
              <a:rPr lang="en-US" sz="1600" dirty="0" err="1"/>
              <a:t>Api</a:t>
            </a:r>
            <a:r>
              <a:rPr lang="en-US" sz="1600" dirty="0"/>
              <a:t> </a:t>
            </a:r>
            <a:r>
              <a:rPr lang="en-US" sz="1600" dirty="0" err="1"/>
              <a:t>Ringan</a:t>
            </a:r>
            <a:r>
              <a:rPr lang="en-US" sz="1600" dirty="0"/>
              <a:t> (APAR) </a:t>
            </a:r>
            <a:r>
              <a:rPr lang="en-US" sz="1600" dirty="0" err="1"/>
              <a:t>tidak</a:t>
            </a:r>
            <a:r>
              <a:rPr lang="en-US" sz="1600" dirty="0"/>
              <a:t> </a:t>
            </a:r>
            <a:r>
              <a:rPr lang="en-US" sz="1600" dirty="0" err="1"/>
              <a:t>dapat</a:t>
            </a:r>
            <a:r>
              <a:rPr lang="en-US" sz="1600" dirty="0"/>
              <a:t> </a:t>
            </a:r>
            <a:r>
              <a:rPr lang="en-US" sz="1600" dirty="0" err="1"/>
              <a:t>dianggap</a:t>
            </a:r>
            <a:r>
              <a:rPr lang="en-US" sz="1600" dirty="0"/>
              <a:t> </a:t>
            </a:r>
            <a:r>
              <a:rPr lang="en-US" sz="1600" dirty="0" err="1"/>
              <a:t>termasuk</a:t>
            </a:r>
            <a:r>
              <a:rPr lang="en-US" sz="1600" dirty="0"/>
              <a:t> </a:t>
            </a:r>
            <a:r>
              <a:rPr lang="en-US" sz="1600" dirty="0" err="1"/>
              <a:t>salah</a:t>
            </a:r>
            <a:r>
              <a:rPr lang="en-US" sz="1600" dirty="0"/>
              <a:t> </a:t>
            </a:r>
            <a:r>
              <a:rPr lang="en-US" sz="1600" dirty="0" err="1"/>
              <a:t>satu</a:t>
            </a:r>
            <a:r>
              <a:rPr lang="en-US" sz="1600" dirty="0"/>
              <a:t> </a:t>
            </a:r>
            <a:r>
              <a:rPr lang="en-US" sz="1600" dirty="0" err="1"/>
              <a:t>bagian</a:t>
            </a:r>
            <a:r>
              <a:rPr lang="en-US" sz="1600" dirty="0"/>
              <a:t> </a:t>
            </a:r>
            <a:r>
              <a:rPr lang="en-US" sz="1600" dirty="0" err="1"/>
              <a:t>sistem</a:t>
            </a:r>
            <a:r>
              <a:rPr lang="en-US" sz="1600" dirty="0"/>
              <a:t> </a:t>
            </a:r>
            <a:r>
              <a:rPr lang="en-US" sz="1600" dirty="0" err="1"/>
              <a:t>pemadaman</a:t>
            </a:r>
            <a:r>
              <a:rPr lang="en-US" sz="1600" dirty="0"/>
              <a:t> </a:t>
            </a:r>
            <a:r>
              <a:rPr lang="en-US" sz="1600" dirty="0" err="1"/>
              <a:t>kebakaran</a:t>
            </a:r>
            <a:r>
              <a:rPr lang="en-US" sz="1600" dirty="0"/>
              <a:t>. </a:t>
            </a:r>
            <a:r>
              <a:rPr lang="en-US" sz="1600" dirty="0" err="1"/>
              <a:t>Fungsi</a:t>
            </a:r>
            <a:r>
              <a:rPr lang="en-US" sz="1600" dirty="0"/>
              <a:t> </a:t>
            </a:r>
            <a:r>
              <a:rPr lang="en-US" sz="1600" dirty="0" err="1"/>
              <a:t>Utama</a:t>
            </a:r>
            <a:r>
              <a:rPr lang="en-US" sz="1600" dirty="0"/>
              <a:t> </a:t>
            </a:r>
            <a:r>
              <a:rPr lang="en-US" sz="1600" dirty="0" err="1"/>
              <a:t>dari</a:t>
            </a:r>
            <a:r>
              <a:rPr lang="en-US" sz="1600" dirty="0"/>
              <a:t> APAR </a:t>
            </a:r>
            <a:r>
              <a:rPr lang="en-US" sz="1600" dirty="0" err="1"/>
              <a:t>adalah</a:t>
            </a:r>
            <a:r>
              <a:rPr lang="en-US" sz="1600" dirty="0"/>
              <a:t> </a:t>
            </a:r>
            <a:r>
              <a:rPr lang="en-US" sz="1600" dirty="0" err="1"/>
              <a:t>sebagai</a:t>
            </a:r>
            <a:r>
              <a:rPr lang="en-US" sz="1600" dirty="0"/>
              <a:t> </a:t>
            </a:r>
            <a:r>
              <a:rPr lang="en-US" sz="1600" dirty="0" err="1"/>
              <a:t>alat</a:t>
            </a:r>
            <a:r>
              <a:rPr lang="en-US" sz="1600" dirty="0"/>
              <a:t> </a:t>
            </a:r>
            <a:r>
              <a:rPr lang="en-US" sz="1600" dirty="0" err="1"/>
              <a:t>pemadaman</a:t>
            </a:r>
            <a:r>
              <a:rPr lang="en-US" sz="1600" dirty="0"/>
              <a:t> </a:t>
            </a:r>
            <a:r>
              <a:rPr lang="en-US" sz="1600" dirty="0" err="1"/>
              <a:t>pertama</a:t>
            </a:r>
            <a:r>
              <a:rPr lang="en-US" sz="1600" dirty="0"/>
              <a:t>/</a:t>
            </a:r>
            <a:r>
              <a:rPr lang="en-US" sz="1600" dirty="0" err="1"/>
              <a:t>awal</a:t>
            </a:r>
            <a:r>
              <a:rPr lang="en-US" sz="1600" dirty="0"/>
              <a:t> </a:t>
            </a:r>
            <a:r>
              <a:rPr lang="en-US" sz="1600" dirty="0" err="1"/>
              <a:t>pada</a:t>
            </a:r>
            <a:r>
              <a:rPr lang="en-US" sz="1600" dirty="0"/>
              <a:t> </a:t>
            </a:r>
            <a:r>
              <a:rPr lang="en-US" sz="1600" dirty="0" err="1"/>
              <a:t>peristiwa</a:t>
            </a:r>
            <a:r>
              <a:rPr lang="en-US" sz="1600" dirty="0"/>
              <a:t> </a:t>
            </a:r>
            <a:r>
              <a:rPr lang="en-US" sz="1600" dirty="0" err="1"/>
              <a:t>kebakaran</a:t>
            </a:r>
            <a:r>
              <a:rPr lang="en-US" sz="1600" dirty="0"/>
              <a:t> yang </a:t>
            </a:r>
            <a:r>
              <a:rPr lang="en-US" sz="1600" dirty="0" err="1"/>
              <a:t>masih</a:t>
            </a:r>
            <a:r>
              <a:rPr lang="en-US" sz="1600" dirty="0"/>
              <a:t> </a:t>
            </a:r>
            <a:r>
              <a:rPr lang="en-US" sz="1600" dirty="0" err="1"/>
              <a:t>kecil</a:t>
            </a:r>
            <a:r>
              <a:rPr lang="en-US" sz="1600" dirty="0"/>
              <a:t>/</a:t>
            </a:r>
            <a:r>
              <a:rPr lang="en-US" sz="1600" dirty="0" err="1"/>
              <a:t>terbatas</a:t>
            </a:r>
            <a:r>
              <a:rPr lang="en-US" sz="1600" dirty="0"/>
              <a:t>. APAR </a:t>
            </a:r>
            <a:r>
              <a:rPr lang="en-US" sz="1600" dirty="0" err="1"/>
              <a:t>tetaplah</a:t>
            </a:r>
            <a:r>
              <a:rPr lang="en-US" sz="1600" dirty="0"/>
              <a:t> </a:t>
            </a:r>
            <a:r>
              <a:rPr lang="en-US" sz="1600" dirty="0" err="1"/>
              <a:t>penting</a:t>
            </a:r>
            <a:r>
              <a:rPr lang="en-US" sz="1600" dirty="0"/>
              <a:t> </a:t>
            </a:r>
            <a:r>
              <a:rPr lang="en-US" sz="1600" dirty="0" err="1"/>
              <a:t>meskipun</a:t>
            </a:r>
            <a:r>
              <a:rPr lang="en-US" sz="1600" dirty="0"/>
              <a:t> </a:t>
            </a:r>
            <a:r>
              <a:rPr lang="en-US" sz="1600" dirty="0" err="1"/>
              <a:t>suatu</a:t>
            </a:r>
            <a:r>
              <a:rPr lang="en-US" sz="1600" dirty="0"/>
              <a:t> </a:t>
            </a:r>
            <a:r>
              <a:rPr lang="en-US" sz="1600" dirty="0" err="1"/>
              <a:t>bangunan</a:t>
            </a:r>
            <a:r>
              <a:rPr lang="en-US" sz="1600" dirty="0"/>
              <a:t>/</a:t>
            </a:r>
            <a:r>
              <a:rPr lang="en-US" sz="1600" dirty="0" err="1"/>
              <a:t>gedung</a:t>
            </a:r>
            <a:r>
              <a:rPr lang="en-US" sz="1600" dirty="0"/>
              <a:t> </a:t>
            </a:r>
            <a:r>
              <a:rPr lang="en-US" sz="1600" dirty="0" err="1"/>
              <a:t>telah</a:t>
            </a:r>
            <a:r>
              <a:rPr lang="en-US" sz="1600" dirty="0"/>
              <a:t> </a:t>
            </a:r>
            <a:r>
              <a:rPr lang="en-US" sz="1600" dirty="0" err="1"/>
              <a:t>dilengkapai</a:t>
            </a:r>
            <a:r>
              <a:rPr lang="en-US" sz="1600" dirty="0"/>
              <a:t> </a:t>
            </a:r>
            <a:r>
              <a:rPr lang="en-US" sz="1600" dirty="0" err="1"/>
              <a:t>oleh</a:t>
            </a:r>
            <a:r>
              <a:rPr lang="en-US" sz="1600" dirty="0"/>
              <a:t> </a:t>
            </a:r>
            <a:r>
              <a:rPr lang="en-US" sz="1600" dirty="0" err="1"/>
              <a:t>sistem</a:t>
            </a:r>
            <a:r>
              <a:rPr lang="en-US" sz="1600" dirty="0"/>
              <a:t> </a:t>
            </a:r>
            <a:r>
              <a:rPr lang="en-US" sz="1600" dirty="0" err="1"/>
              <a:t>proteksi</a:t>
            </a:r>
            <a:r>
              <a:rPr lang="en-US" sz="1600" dirty="0"/>
              <a:t> </a:t>
            </a:r>
            <a:r>
              <a:rPr lang="en-US" sz="1600" dirty="0" err="1"/>
              <a:t>kebakaran</a:t>
            </a:r>
            <a:r>
              <a:rPr lang="en-US" sz="1600" dirty="0"/>
              <a:t>.</a:t>
            </a:r>
          </a:p>
          <a:p>
            <a:pPr marL="342900" indent="-342900" algn="just">
              <a:defRPr/>
            </a:pPr>
            <a:endParaRPr lang="en-US" sz="1600" dirty="0"/>
          </a:p>
          <a:p>
            <a:pPr marL="342900" indent="-342900" algn="just">
              <a:buFontTx/>
              <a:buAutoNum type="arabicPeriod" startAt="2"/>
              <a:defRPr/>
            </a:pPr>
            <a:r>
              <a:rPr lang="en-US" sz="1600" b="1" dirty="0"/>
              <a:t>BAHAN BAKU APAR</a:t>
            </a:r>
          </a:p>
          <a:p>
            <a:pPr marL="342900" indent="-342900" algn="just">
              <a:defRPr/>
            </a:pPr>
            <a:endParaRPr lang="en-US" sz="1600" b="1" dirty="0"/>
          </a:p>
          <a:p>
            <a:pPr marL="342900" indent="-342900" algn="just">
              <a:defRPr/>
            </a:pPr>
            <a:r>
              <a:rPr lang="en-US" sz="1600" dirty="0"/>
              <a:t>	a. Air</a:t>
            </a:r>
          </a:p>
          <a:p>
            <a:pPr marL="533400" indent="-533400" algn="just">
              <a:defRPr/>
            </a:pPr>
            <a:r>
              <a:rPr lang="en-US" sz="1600" dirty="0"/>
              <a:t>	Air </a:t>
            </a:r>
            <a:r>
              <a:rPr lang="en-US" sz="1600" dirty="0" err="1"/>
              <a:t>sampai</a:t>
            </a:r>
            <a:r>
              <a:rPr lang="en-US" sz="1600" dirty="0"/>
              <a:t> </a:t>
            </a:r>
            <a:r>
              <a:rPr lang="en-US" sz="1600" dirty="0" err="1"/>
              <a:t>sekarang</a:t>
            </a:r>
            <a:r>
              <a:rPr lang="en-US" sz="1600" dirty="0"/>
              <a:t> </a:t>
            </a:r>
            <a:r>
              <a:rPr lang="en-US" sz="1600" dirty="0" err="1"/>
              <a:t>masih</a:t>
            </a:r>
            <a:r>
              <a:rPr lang="en-US" sz="1600" dirty="0"/>
              <a:t> </a:t>
            </a:r>
            <a:r>
              <a:rPr lang="en-US" sz="1600" dirty="0" err="1"/>
              <a:t>dianggap</a:t>
            </a:r>
            <a:r>
              <a:rPr lang="en-US" sz="1600" dirty="0"/>
              <a:t> </a:t>
            </a:r>
            <a:r>
              <a:rPr lang="en-US" sz="1600" dirty="0" err="1"/>
              <a:t>sebagai</a:t>
            </a:r>
            <a:r>
              <a:rPr lang="en-US" sz="1600" dirty="0"/>
              <a:t> </a:t>
            </a:r>
            <a:r>
              <a:rPr lang="en-US" sz="1600" dirty="0" err="1"/>
              <a:t>bahan</a:t>
            </a:r>
            <a:r>
              <a:rPr lang="en-US" sz="1600" dirty="0"/>
              <a:t> </a:t>
            </a:r>
            <a:r>
              <a:rPr lang="en-US" sz="1600" dirty="0" err="1"/>
              <a:t>pemadam</a:t>
            </a:r>
            <a:r>
              <a:rPr lang="en-US" sz="1600" dirty="0"/>
              <a:t> </a:t>
            </a:r>
            <a:r>
              <a:rPr lang="en-US" sz="1600" dirty="0" err="1"/>
              <a:t>api</a:t>
            </a:r>
            <a:r>
              <a:rPr lang="en-US" sz="1600" dirty="0"/>
              <a:t> yang </a:t>
            </a:r>
            <a:r>
              <a:rPr lang="en-US" sz="1600" dirty="0" err="1"/>
              <a:t>utama</a:t>
            </a:r>
            <a:r>
              <a:rPr lang="en-US" sz="1600" dirty="0"/>
              <a:t> </a:t>
            </a:r>
            <a:r>
              <a:rPr lang="en-US" sz="1600" dirty="0" err="1"/>
              <a:t>karena</a:t>
            </a:r>
            <a:r>
              <a:rPr lang="en-US" sz="1600" dirty="0"/>
              <a:t> </a:t>
            </a:r>
            <a:r>
              <a:rPr lang="en-US" sz="1600" dirty="0" err="1"/>
              <a:t>keberdaannya</a:t>
            </a:r>
            <a:r>
              <a:rPr lang="en-US" sz="1600" dirty="0"/>
              <a:t> yang </a:t>
            </a:r>
            <a:r>
              <a:rPr lang="en-US" sz="1600" dirty="0" err="1"/>
              <a:t>melimpah</a:t>
            </a:r>
            <a:r>
              <a:rPr lang="en-US" sz="1600" dirty="0"/>
              <a:t> </a:t>
            </a:r>
            <a:r>
              <a:rPr lang="en-US" sz="1600" dirty="0" err="1"/>
              <a:t>serta</a:t>
            </a:r>
            <a:r>
              <a:rPr lang="en-US" sz="1600" dirty="0"/>
              <a:t> </a:t>
            </a:r>
            <a:r>
              <a:rPr lang="en-US" sz="1600" dirty="0" err="1"/>
              <a:t>kemampuannya</a:t>
            </a:r>
            <a:r>
              <a:rPr lang="en-US" sz="1600" dirty="0"/>
              <a:t> </a:t>
            </a:r>
            <a:r>
              <a:rPr lang="en-US" sz="1600" dirty="0" err="1"/>
              <a:t>dalam</a:t>
            </a:r>
            <a:r>
              <a:rPr lang="en-US" sz="1600" dirty="0"/>
              <a:t> </a:t>
            </a:r>
            <a:r>
              <a:rPr lang="en-US" sz="1600" dirty="0" err="1"/>
              <a:t>menyerap</a:t>
            </a:r>
            <a:r>
              <a:rPr lang="en-US" sz="1600" dirty="0"/>
              <a:t> </a:t>
            </a:r>
            <a:r>
              <a:rPr lang="en-US" sz="1600" dirty="0" err="1"/>
              <a:t>panas</a:t>
            </a:r>
            <a:r>
              <a:rPr lang="en-US" sz="1600" dirty="0"/>
              <a:t>. Dan </a:t>
            </a:r>
            <a:r>
              <a:rPr lang="en-US" sz="1600" dirty="0" err="1"/>
              <a:t>hampir</a:t>
            </a:r>
            <a:r>
              <a:rPr lang="en-US" sz="1600" dirty="0"/>
              <a:t> </a:t>
            </a:r>
            <a:r>
              <a:rPr lang="en-US" sz="1600" dirty="0" err="1"/>
              <a:t>pada</a:t>
            </a:r>
            <a:r>
              <a:rPr lang="en-US" sz="1600" dirty="0"/>
              <a:t> </a:t>
            </a:r>
            <a:r>
              <a:rPr lang="en-US" sz="1600" dirty="0" err="1"/>
              <a:t>setiap</a:t>
            </a:r>
            <a:r>
              <a:rPr lang="en-US" sz="1600" dirty="0"/>
              <a:t> </a:t>
            </a:r>
            <a:r>
              <a:rPr lang="en-US" sz="1600" dirty="0" err="1"/>
              <a:t>peristiwa</a:t>
            </a:r>
            <a:r>
              <a:rPr lang="en-US" sz="1600" dirty="0"/>
              <a:t> </a:t>
            </a:r>
            <a:r>
              <a:rPr lang="en-US" sz="1600" dirty="0" err="1"/>
              <a:t>kebakaran</a:t>
            </a:r>
            <a:r>
              <a:rPr lang="en-US" sz="1600" dirty="0"/>
              <a:t> air </a:t>
            </a:r>
            <a:r>
              <a:rPr lang="en-US" sz="1600" dirty="0" err="1"/>
              <a:t>selalu</a:t>
            </a:r>
            <a:r>
              <a:rPr lang="en-US" sz="1600" dirty="0"/>
              <a:t> </a:t>
            </a:r>
            <a:r>
              <a:rPr lang="en-US" sz="1600" dirty="0" err="1"/>
              <a:t>digunakan</a:t>
            </a:r>
            <a:r>
              <a:rPr lang="en-US" sz="1600" dirty="0"/>
              <a:t>, </a:t>
            </a:r>
            <a:r>
              <a:rPr lang="en-US" sz="1600" dirty="0" err="1"/>
              <a:t>kecuali</a:t>
            </a:r>
            <a:r>
              <a:rPr lang="en-US" sz="1600" dirty="0"/>
              <a:t> </a:t>
            </a:r>
            <a:r>
              <a:rPr lang="en-US" sz="1600" dirty="0" err="1"/>
              <a:t>untuk</a:t>
            </a:r>
            <a:r>
              <a:rPr lang="en-US" sz="1600" dirty="0"/>
              <a:t> </a:t>
            </a:r>
            <a:r>
              <a:rPr lang="en-US" sz="1600" dirty="0" err="1"/>
              <a:t>kebakaran-kebakaran</a:t>
            </a:r>
            <a:r>
              <a:rPr lang="en-US" sz="1600" dirty="0"/>
              <a:t> </a:t>
            </a:r>
            <a:r>
              <a:rPr lang="en-US" sz="1600" dirty="0" err="1"/>
              <a:t>tertentu</a:t>
            </a:r>
            <a:r>
              <a:rPr lang="en-US" sz="1600" dirty="0"/>
              <a:t>, yang </a:t>
            </a:r>
            <a:r>
              <a:rPr lang="en-US" sz="1600" dirty="0" err="1"/>
              <a:t>akan</a:t>
            </a:r>
            <a:r>
              <a:rPr lang="en-US" sz="1600" dirty="0"/>
              <a:t> </a:t>
            </a:r>
            <a:r>
              <a:rPr lang="en-US" sz="1600" dirty="0" err="1"/>
              <a:t>dibahas</a:t>
            </a:r>
            <a:r>
              <a:rPr lang="en-US" sz="1600" dirty="0"/>
              <a:t> </a:t>
            </a:r>
            <a:r>
              <a:rPr lang="en-US" sz="1600" dirty="0" err="1"/>
              <a:t>pada</a:t>
            </a:r>
            <a:r>
              <a:rPr lang="en-US" sz="1600" dirty="0"/>
              <a:t> </a:t>
            </a:r>
            <a:r>
              <a:rPr lang="en-US" sz="1600" dirty="0" err="1"/>
              <a:t>bagian</a:t>
            </a:r>
            <a:r>
              <a:rPr lang="en-US" sz="1600" dirty="0"/>
              <a:t> </a:t>
            </a:r>
            <a:r>
              <a:rPr lang="en-US" sz="1600" dirty="0" err="1"/>
              <a:t>selanjutnya</a:t>
            </a:r>
            <a:r>
              <a:rPr lang="en-US" sz="1600" dirty="0"/>
              <a:t>.</a:t>
            </a:r>
          </a:p>
          <a:p>
            <a:pPr marL="533400" indent="-533400" algn="just">
              <a:defRPr/>
            </a:pPr>
            <a:endParaRPr lang="en-US" sz="1600" dirty="0"/>
          </a:p>
          <a:p>
            <a:pPr marL="365125" indent="-365125" algn="just">
              <a:defRPr/>
            </a:pPr>
            <a:r>
              <a:rPr lang="en-US" sz="1600" dirty="0"/>
              <a:t>	b. </a:t>
            </a:r>
            <a:r>
              <a:rPr lang="en-US" sz="1600" dirty="0" err="1"/>
              <a:t>Busa</a:t>
            </a:r>
            <a:r>
              <a:rPr lang="en-US" sz="1600" dirty="0"/>
              <a:t> (FOAM)</a:t>
            </a:r>
          </a:p>
          <a:p>
            <a:pPr marL="533400" indent="-533400" algn="just">
              <a:defRPr/>
            </a:pPr>
            <a:r>
              <a:rPr lang="en-US" sz="1600" dirty="0"/>
              <a:t>	 </a:t>
            </a:r>
            <a:r>
              <a:rPr lang="en-US" sz="1600" dirty="0" err="1"/>
              <a:t>Bahan</a:t>
            </a:r>
            <a:r>
              <a:rPr lang="en-US" sz="1600" dirty="0"/>
              <a:t> </a:t>
            </a:r>
            <a:r>
              <a:rPr lang="en-US" sz="1600" dirty="0" err="1"/>
              <a:t>pemadam</a:t>
            </a:r>
            <a:r>
              <a:rPr lang="en-US" sz="1600" dirty="0"/>
              <a:t> </a:t>
            </a:r>
            <a:r>
              <a:rPr lang="en-US" sz="1600" dirty="0" err="1"/>
              <a:t>busa</a:t>
            </a:r>
            <a:r>
              <a:rPr lang="en-US" sz="1600" dirty="0"/>
              <a:t> yang </a:t>
            </a:r>
            <a:r>
              <a:rPr lang="en-US" sz="1600" dirty="0" err="1"/>
              <a:t>yang</a:t>
            </a:r>
            <a:r>
              <a:rPr lang="en-US" sz="1600" dirty="0"/>
              <a:t> </a:t>
            </a:r>
            <a:r>
              <a:rPr lang="en-US" sz="1600" dirty="0" err="1"/>
              <a:t>pertama</a:t>
            </a:r>
            <a:r>
              <a:rPr lang="en-US" sz="1600" dirty="0"/>
              <a:t> </a:t>
            </a:r>
            <a:r>
              <a:rPr lang="en-US" sz="1600" dirty="0" err="1"/>
              <a:t>adalah</a:t>
            </a:r>
            <a:r>
              <a:rPr lang="en-US" sz="1600" dirty="0"/>
              <a:t> </a:t>
            </a:r>
            <a:r>
              <a:rPr lang="en-US" sz="1600" dirty="0" err="1"/>
              <a:t>busa</a:t>
            </a:r>
            <a:r>
              <a:rPr lang="en-US" sz="1600" dirty="0"/>
              <a:t> </a:t>
            </a:r>
            <a:r>
              <a:rPr lang="en-US" sz="1600" dirty="0" err="1"/>
              <a:t>bahan</a:t>
            </a:r>
            <a:r>
              <a:rPr lang="en-US" sz="1600" dirty="0"/>
              <a:t> </a:t>
            </a:r>
            <a:r>
              <a:rPr lang="en-US" sz="1600" dirty="0" err="1"/>
              <a:t>kimia</a:t>
            </a:r>
            <a:r>
              <a:rPr lang="en-US" sz="1600" dirty="0"/>
              <a:t> yang </a:t>
            </a:r>
            <a:r>
              <a:rPr lang="en-US" sz="1600" dirty="0" err="1"/>
              <a:t>dihasilkan</a:t>
            </a:r>
            <a:r>
              <a:rPr lang="en-US" sz="1600" dirty="0"/>
              <a:t> </a:t>
            </a:r>
            <a:r>
              <a:rPr lang="en-US" sz="1600" dirty="0" err="1"/>
              <a:t>dari</a:t>
            </a:r>
            <a:r>
              <a:rPr lang="en-US" sz="1600" dirty="0"/>
              <a:t> </a:t>
            </a:r>
            <a:r>
              <a:rPr lang="en-US" sz="1600" dirty="0" err="1"/>
              <a:t>pencampuran</a:t>
            </a:r>
            <a:r>
              <a:rPr lang="en-US" sz="1600" dirty="0"/>
              <a:t> </a:t>
            </a:r>
            <a:r>
              <a:rPr lang="en-US" sz="1600" dirty="0" err="1"/>
              <a:t>garam</a:t>
            </a:r>
            <a:r>
              <a:rPr lang="en-US" sz="1600" dirty="0"/>
              <a:t> </a:t>
            </a:r>
            <a:r>
              <a:rPr lang="en-US" sz="1600" dirty="0" err="1"/>
              <a:t>basa</a:t>
            </a:r>
            <a:r>
              <a:rPr lang="en-US" sz="1600" dirty="0"/>
              <a:t> </a:t>
            </a:r>
            <a:r>
              <a:rPr lang="en-US" sz="1600" dirty="0" err="1"/>
              <a:t>dengan</a:t>
            </a:r>
            <a:r>
              <a:rPr lang="en-US" sz="1600" dirty="0"/>
              <a:t> </a:t>
            </a:r>
            <a:r>
              <a:rPr lang="en-US" sz="1600" dirty="0" err="1"/>
              <a:t>garam</a:t>
            </a:r>
            <a:r>
              <a:rPr lang="en-US" sz="1600" dirty="0"/>
              <a:t> </a:t>
            </a:r>
            <a:r>
              <a:rPr lang="en-US" sz="1600" dirty="0" err="1"/>
              <a:t>asam</a:t>
            </a:r>
            <a:r>
              <a:rPr lang="en-US" sz="1600" dirty="0"/>
              <a:t> </a:t>
            </a:r>
            <a:r>
              <a:rPr lang="en-US" sz="1600" dirty="0" err="1"/>
              <a:t>dalam</a:t>
            </a:r>
            <a:r>
              <a:rPr lang="en-US" sz="1600" dirty="0"/>
              <a:t> air. </a:t>
            </a:r>
            <a:r>
              <a:rPr lang="en-US" sz="1600" dirty="0" err="1"/>
              <a:t>Reaksi</a:t>
            </a:r>
            <a:r>
              <a:rPr lang="en-US" sz="1600" dirty="0"/>
              <a:t> </a:t>
            </a:r>
            <a:r>
              <a:rPr lang="en-US" sz="1600" dirty="0" err="1"/>
              <a:t>tersebut</a:t>
            </a:r>
            <a:r>
              <a:rPr lang="en-US" sz="1600" dirty="0"/>
              <a:t> </a:t>
            </a:r>
            <a:r>
              <a:rPr lang="en-US" sz="1600" dirty="0" err="1"/>
              <a:t>menghasilkan</a:t>
            </a:r>
            <a:r>
              <a:rPr lang="en-US" sz="1600" dirty="0"/>
              <a:t> </a:t>
            </a:r>
            <a:r>
              <a:rPr lang="en-US" sz="1600" dirty="0" err="1"/>
              <a:t>busa</a:t>
            </a:r>
            <a:r>
              <a:rPr lang="en-US" sz="1600" dirty="0"/>
              <a:t> yang </a:t>
            </a:r>
            <a:r>
              <a:rPr lang="en-US" sz="1600" dirty="0" err="1"/>
              <a:t>berasal</a:t>
            </a:r>
            <a:r>
              <a:rPr lang="en-US" sz="1600" dirty="0"/>
              <a:t> </a:t>
            </a:r>
            <a:r>
              <a:rPr lang="en-US" sz="1600" dirty="0" err="1"/>
              <a:t>dari</a:t>
            </a:r>
            <a:r>
              <a:rPr lang="en-US" sz="1600" dirty="0"/>
              <a:t> </a:t>
            </a:r>
            <a:r>
              <a:rPr lang="en-US" sz="1600" dirty="0" err="1"/>
              <a:t>karbondioksida</a:t>
            </a:r>
            <a:r>
              <a:rPr lang="en-US" sz="1600" dirty="0"/>
              <a:t> yang </a:t>
            </a:r>
            <a:r>
              <a:rPr lang="en-US" sz="1600" dirty="0" err="1"/>
              <a:t>terbentuk</a:t>
            </a:r>
            <a:r>
              <a:rPr lang="en-US" sz="1600" dirty="0"/>
              <a:t>.</a:t>
            </a:r>
          </a:p>
          <a:p>
            <a:pPr marL="533400" indent="-533400" algn="just">
              <a:defRPr/>
            </a:pPr>
            <a:r>
              <a:rPr lang="en-US" sz="1600" dirty="0"/>
              <a:t>	</a:t>
            </a:r>
            <a:r>
              <a:rPr lang="en-US" sz="1600" dirty="0" err="1"/>
              <a:t>Pada</a:t>
            </a:r>
            <a:r>
              <a:rPr lang="en-US" sz="1600" dirty="0"/>
              <a:t> APAR </a:t>
            </a:r>
            <a:r>
              <a:rPr lang="en-US" sz="1600" dirty="0" err="1"/>
              <a:t>kedua</a:t>
            </a:r>
            <a:r>
              <a:rPr lang="en-US" sz="1600" dirty="0"/>
              <a:t> </a:t>
            </a:r>
            <a:r>
              <a:rPr lang="en-US" sz="1600" dirty="0" err="1"/>
              <a:t>bahan</a:t>
            </a:r>
            <a:r>
              <a:rPr lang="en-US" sz="1600" dirty="0"/>
              <a:t> </a:t>
            </a:r>
            <a:r>
              <a:rPr lang="en-US" sz="1600" dirty="0" err="1"/>
              <a:t>kimia</a:t>
            </a:r>
            <a:r>
              <a:rPr lang="en-US" sz="1600" dirty="0"/>
              <a:t> </a:t>
            </a:r>
            <a:r>
              <a:rPr lang="en-US" sz="1600" dirty="0" err="1"/>
              <a:t>tadi</a:t>
            </a:r>
            <a:r>
              <a:rPr lang="en-US" sz="1600" dirty="0"/>
              <a:t> ( </a:t>
            </a:r>
            <a:r>
              <a:rPr lang="en-US" sz="1600" dirty="0" err="1"/>
              <a:t>garam</a:t>
            </a:r>
            <a:r>
              <a:rPr lang="en-US" sz="1600" dirty="0"/>
              <a:t> </a:t>
            </a:r>
            <a:r>
              <a:rPr lang="en-US" sz="1600" dirty="0" err="1"/>
              <a:t>basa</a:t>
            </a:r>
            <a:r>
              <a:rPr lang="en-US" sz="1600" dirty="0"/>
              <a:t> </a:t>
            </a:r>
            <a:r>
              <a:rPr lang="en-US" sz="1600" dirty="0" err="1"/>
              <a:t>dan</a:t>
            </a:r>
            <a:r>
              <a:rPr lang="en-US" sz="1600" dirty="0"/>
              <a:t> </a:t>
            </a:r>
            <a:r>
              <a:rPr lang="en-US" sz="1600" dirty="0" err="1"/>
              <a:t>garam</a:t>
            </a:r>
            <a:r>
              <a:rPr lang="en-US" sz="1600" dirty="0"/>
              <a:t> </a:t>
            </a:r>
            <a:r>
              <a:rPr lang="en-US" sz="1600" dirty="0" err="1"/>
              <a:t>asam</a:t>
            </a:r>
            <a:r>
              <a:rPr lang="en-US" sz="1600" dirty="0"/>
              <a:t>) </a:t>
            </a:r>
            <a:r>
              <a:rPr lang="en-US" sz="1600" dirty="0" err="1"/>
              <a:t>dalam</a:t>
            </a:r>
            <a:r>
              <a:rPr lang="en-US" sz="1600" dirty="0"/>
              <a:t> </a:t>
            </a:r>
            <a:r>
              <a:rPr lang="en-US" sz="1600" dirty="0" err="1"/>
              <a:t>bentuk</a:t>
            </a:r>
            <a:r>
              <a:rPr lang="en-US" sz="1600" dirty="0"/>
              <a:t> </a:t>
            </a:r>
            <a:r>
              <a:rPr lang="en-US" sz="1600" dirty="0" err="1"/>
              <a:t>larutannya</a:t>
            </a:r>
            <a:r>
              <a:rPr lang="en-US" sz="1600" dirty="0"/>
              <a:t> </a:t>
            </a:r>
            <a:r>
              <a:rPr lang="en-US" sz="1600" dirty="0" err="1"/>
              <a:t>dipisahkan</a:t>
            </a:r>
            <a:r>
              <a:rPr lang="en-US" sz="1600" dirty="0"/>
              <a:t> </a:t>
            </a:r>
            <a:r>
              <a:rPr lang="en-US" sz="1600" dirty="0" err="1"/>
              <a:t>dalam</a:t>
            </a:r>
            <a:r>
              <a:rPr lang="en-US" sz="1600" dirty="0"/>
              <a:t> </a:t>
            </a:r>
            <a:r>
              <a:rPr lang="en-US" sz="1600" dirty="0" err="1"/>
              <a:t>dua</a:t>
            </a:r>
            <a:r>
              <a:rPr lang="en-US" sz="1600" dirty="0"/>
              <a:t> </a:t>
            </a:r>
            <a:r>
              <a:rPr lang="en-US" sz="1600" dirty="0" err="1"/>
              <a:t>tabung</a:t>
            </a:r>
            <a:r>
              <a:rPr lang="en-US" sz="1600" dirty="0"/>
              <a:t>. Dan </a:t>
            </a:r>
            <a:r>
              <a:rPr lang="en-US" sz="1600" dirty="0" err="1"/>
              <a:t>ketika</a:t>
            </a:r>
            <a:r>
              <a:rPr lang="en-US" sz="1600" dirty="0"/>
              <a:t> </a:t>
            </a:r>
            <a:r>
              <a:rPr lang="en-US" sz="1600" dirty="0" err="1"/>
              <a:t>akan</a:t>
            </a:r>
            <a:r>
              <a:rPr lang="en-US" sz="1600" dirty="0"/>
              <a:t> </a:t>
            </a:r>
            <a:r>
              <a:rPr lang="en-US" sz="1600" dirty="0" err="1"/>
              <a:t>digunakan</a:t>
            </a:r>
            <a:r>
              <a:rPr lang="en-US" sz="1600" dirty="0"/>
              <a:t> </a:t>
            </a:r>
            <a:r>
              <a:rPr lang="en-US" sz="1600" dirty="0" err="1"/>
              <a:t>kedua</a:t>
            </a:r>
            <a:r>
              <a:rPr lang="en-US" sz="1600" dirty="0"/>
              <a:t> </a:t>
            </a:r>
            <a:r>
              <a:rPr lang="en-US" sz="1600" dirty="0" err="1"/>
              <a:t>larutan</a:t>
            </a:r>
            <a:r>
              <a:rPr lang="en-US" sz="1600" dirty="0"/>
              <a:t> </a:t>
            </a:r>
            <a:r>
              <a:rPr lang="en-US" sz="1600" dirty="0" err="1"/>
              <a:t>tadi</a:t>
            </a:r>
            <a:r>
              <a:rPr lang="en-US" sz="1600" dirty="0"/>
              <a:t> </a:t>
            </a:r>
            <a:r>
              <a:rPr lang="en-US" sz="1600" dirty="0" err="1"/>
              <a:t>dapat</a:t>
            </a:r>
            <a:r>
              <a:rPr lang="en-US" sz="1600" dirty="0"/>
              <a:t> </a:t>
            </a:r>
            <a:r>
              <a:rPr lang="en-US" sz="1600" dirty="0" err="1"/>
              <a:t>bercampur</a:t>
            </a:r>
            <a:r>
              <a:rPr lang="en-US" sz="1600" dirty="0"/>
              <a:t> yang </a:t>
            </a:r>
            <a:r>
              <a:rPr lang="en-US" sz="1600" dirty="0" err="1"/>
              <a:t>menghasilkan</a:t>
            </a:r>
            <a:r>
              <a:rPr lang="en-US" sz="1600" dirty="0"/>
              <a:t> </a:t>
            </a:r>
            <a:r>
              <a:rPr lang="en-US" sz="1600" dirty="0" err="1"/>
              <a:t>busa</a:t>
            </a:r>
            <a:r>
              <a:rPr lang="en-US" sz="1600" dirty="0"/>
              <a:t>.</a:t>
            </a:r>
          </a:p>
          <a:p>
            <a:pPr marL="342900" indent="-342900">
              <a:defRPr/>
            </a:pPr>
            <a:endParaRPr lang="en-US" sz="1600" b="1" dirty="0"/>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357188"/>
            <a:ext cx="8429625" cy="6986587"/>
          </a:xfrm>
          <a:prstGeom prst="rect">
            <a:avLst/>
          </a:prstGeom>
        </p:spPr>
        <p:txBody>
          <a:bodyPr>
            <a:spAutoFit/>
          </a:bodyPr>
          <a:lstStyle/>
          <a:p>
            <a:pPr marL="274638" algn="just">
              <a:defRPr/>
            </a:pPr>
            <a:r>
              <a:rPr lang="en-US" sz="1600" dirty="0" err="1"/>
              <a:t>Prinsip</a:t>
            </a:r>
            <a:r>
              <a:rPr lang="en-US" sz="1600" dirty="0"/>
              <a:t> </a:t>
            </a:r>
            <a:r>
              <a:rPr lang="en-US" sz="1600" dirty="0" err="1"/>
              <a:t>pemadaman</a:t>
            </a:r>
            <a:r>
              <a:rPr lang="en-US" sz="1600" dirty="0"/>
              <a:t> </a:t>
            </a:r>
            <a:r>
              <a:rPr lang="en-US" sz="1600" dirty="0" err="1"/>
              <a:t>dari</a:t>
            </a:r>
            <a:r>
              <a:rPr lang="en-US" sz="1600" dirty="0"/>
              <a:t> </a:t>
            </a:r>
            <a:r>
              <a:rPr lang="en-US" sz="1600" dirty="0" err="1"/>
              <a:t>busa</a:t>
            </a:r>
            <a:r>
              <a:rPr lang="en-US" sz="1600" dirty="0"/>
              <a:t> </a:t>
            </a:r>
            <a:r>
              <a:rPr lang="en-US" sz="1600" dirty="0" err="1"/>
              <a:t>adalah</a:t>
            </a:r>
            <a:r>
              <a:rPr lang="en-US" sz="1600" dirty="0"/>
              <a:t> </a:t>
            </a:r>
            <a:r>
              <a:rPr lang="en-US" sz="1600" dirty="0" err="1"/>
              <a:t>mengisolasi</a:t>
            </a:r>
            <a:r>
              <a:rPr lang="en-US" sz="1600" dirty="0"/>
              <a:t> </a:t>
            </a:r>
            <a:r>
              <a:rPr lang="en-US" sz="1600" dirty="0" err="1"/>
              <a:t>bahan</a:t>
            </a:r>
            <a:r>
              <a:rPr lang="en-US" sz="1600" dirty="0"/>
              <a:t> </a:t>
            </a:r>
            <a:r>
              <a:rPr lang="en-US" sz="1600" dirty="0" err="1"/>
              <a:t>bakar</a:t>
            </a:r>
            <a:r>
              <a:rPr lang="en-US" sz="1600" dirty="0"/>
              <a:t> </a:t>
            </a:r>
            <a:r>
              <a:rPr lang="en-US" sz="1600" dirty="0" err="1"/>
              <a:t>dari</a:t>
            </a:r>
            <a:r>
              <a:rPr lang="en-US" sz="1600" dirty="0"/>
              <a:t> </a:t>
            </a:r>
            <a:r>
              <a:rPr lang="en-US" sz="1600" dirty="0" err="1"/>
              <a:t>oksigen</a:t>
            </a:r>
            <a:r>
              <a:rPr lang="en-US" sz="1600" dirty="0"/>
              <a:t> (</a:t>
            </a:r>
            <a:r>
              <a:rPr lang="en-US" sz="1600" dirty="0" err="1"/>
              <a:t>udara</a:t>
            </a:r>
            <a:r>
              <a:rPr lang="en-US" sz="1600" dirty="0"/>
              <a:t>) </a:t>
            </a:r>
            <a:r>
              <a:rPr lang="en-US" sz="1600" dirty="0" err="1"/>
              <a:t>dan</a:t>
            </a:r>
            <a:r>
              <a:rPr lang="en-US" sz="1600" dirty="0"/>
              <a:t> </a:t>
            </a:r>
            <a:r>
              <a:rPr lang="en-US" sz="1600" dirty="0" err="1"/>
              <a:t>pendinginan</a:t>
            </a:r>
            <a:r>
              <a:rPr lang="en-US" sz="1600" dirty="0"/>
              <a:t> </a:t>
            </a:r>
            <a:r>
              <a:rPr lang="en-US" sz="1600" dirty="0" err="1"/>
              <a:t>karena</a:t>
            </a:r>
            <a:r>
              <a:rPr lang="en-US" sz="1600" dirty="0"/>
              <a:t> </a:t>
            </a:r>
            <a:r>
              <a:rPr lang="en-US" sz="1600" dirty="0" err="1"/>
              <a:t>mengandung</a:t>
            </a:r>
            <a:r>
              <a:rPr lang="en-US" sz="1600" dirty="0"/>
              <a:t> air. </a:t>
            </a:r>
            <a:r>
              <a:rPr lang="en-US" sz="1600" dirty="0" err="1"/>
              <a:t>Oleh</a:t>
            </a:r>
            <a:r>
              <a:rPr lang="en-US" sz="1600" dirty="0"/>
              <a:t> </a:t>
            </a:r>
            <a:r>
              <a:rPr lang="en-US" sz="1600" dirty="0" err="1"/>
              <a:t>karena</a:t>
            </a:r>
            <a:r>
              <a:rPr lang="en-US" sz="1600" dirty="0"/>
              <a:t> </a:t>
            </a:r>
            <a:r>
              <a:rPr lang="en-US" sz="1600" dirty="0" err="1"/>
              <a:t>itu</a:t>
            </a:r>
            <a:r>
              <a:rPr lang="en-US" sz="1600" dirty="0"/>
              <a:t> </a:t>
            </a:r>
            <a:r>
              <a:rPr lang="en-US" sz="1600" dirty="0" err="1"/>
              <a:t>untuk</a:t>
            </a:r>
            <a:r>
              <a:rPr lang="en-US" sz="1600" dirty="0"/>
              <a:t> </a:t>
            </a:r>
            <a:r>
              <a:rPr lang="en-US" sz="1600" dirty="0" err="1"/>
              <a:t>kebakaran</a:t>
            </a:r>
            <a:r>
              <a:rPr lang="en-US" sz="1600" dirty="0"/>
              <a:t> yang </a:t>
            </a:r>
            <a:r>
              <a:rPr lang="en-US" sz="1600" dirty="0" err="1"/>
              <a:t>masih</a:t>
            </a:r>
            <a:r>
              <a:rPr lang="en-US" sz="1600" dirty="0"/>
              <a:t> </a:t>
            </a:r>
            <a:r>
              <a:rPr lang="en-US" sz="1600" dirty="0" err="1"/>
              <a:t>terdapat</a:t>
            </a:r>
            <a:r>
              <a:rPr lang="en-US" sz="1600" dirty="0"/>
              <a:t> </a:t>
            </a:r>
            <a:r>
              <a:rPr lang="en-US" sz="1600" dirty="0" err="1"/>
              <a:t>bahaya</a:t>
            </a:r>
            <a:r>
              <a:rPr lang="en-US" sz="1600" dirty="0"/>
              <a:t> </a:t>
            </a:r>
            <a:r>
              <a:rPr lang="en-US" sz="1600" dirty="0" err="1"/>
              <a:t>aliran</a:t>
            </a:r>
            <a:r>
              <a:rPr lang="en-US" sz="1600" dirty="0"/>
              <a:t> </a:t>
            </a:r>
            <a:r>
              <a:rPr lang="en-US" sz="1600" dirty="0" err="1"/>
              <a:t>listrik</a:t>
            </a:r>
            <a:r>
              <a:rPr lang="en-US" sz="1600" dirty="0"/>
              <a:t> </a:t>
            </a:r>
            <a:r>
              <a:rPr lang="en-US" sz="1600" dirty="0" err="1"/>
              <a:t>busa</a:t>
            </a:r>
            <a:r>
              <a:rPr lang="en-US" sz="1600" dirty="0"/>
              <a:t> </a:t>
            </a:r>
            <a:r>
              <a:rPr lang="en-US" sz="1600" dirty="0" err="1"/>
              <a:t>tidak</a:t>
            </a:r>
            <a:r>
              <a:rPr lang="en-US" sz="1600" dirty="0"/>
              <a:t> </a:t>
            </a:r>
            <a:r>
              <a:rPr lang="en-US" sz="1600" dirty="0" err="1"/>
              <a:t>dapat</a:t>
            </a:r>
            <a:r>
              <a:rPr lang="en-US" sz="1600" dirty="0"/>
              <a:t> </a:t>
            </a:r>
            <a:r>
              <a:rPr lang="en-US" sz="1600" dirty="0" err="1"/>
              <a:t>digunakan</a:t>
            </a:r>
            <a:endParaRPr lang="en-US" sz="1600" dirty="0"/>
          </a:p>
          <a:p>
            <a:pPr marL="274638" algn="just">
              <a:defRPr/>
            </a:pPr>
            <a:endParaRPr lang="en-US" sz="1600" dirty="0"/>
          </a:p>
          <a:p>
            <a:pPr marL="342900" indent="-342900" algn="just">
              <a:buFontTx/>
              <a:buAutoNum type="alphaLcPeriod" startAt="3"/>
              <a:defRPr/>
            </a:pPr>
            <a:r>
              <a:rPr lang="en-US" sz="1600" dirty="0"/>
              <a:t>SERBUK KIMIA KERING ( DRY CHEMICAL POWDER)</a:t>
            </a:r>
          </a:p>
          <a:p>
            <a:pPr marL="342900" indent="-342900" algn="just">
              <a:defRPr/>
            </a:pPr>
            <a:r>
              <a:rPr lang="en-US" sz="1600" dirty="0"/>
              <a:t>	Dry Chemical </a:t>
            </a:r>
            <a:r>
              <a:rPr lang="en-US" sz="1600" dirty="0" err="1"/>
              <a:t>adalah</a:t>
            </a:r>
            <a:r>
              <a:rPr lang="en-US" sz="1600" dirty="0"/>
              <a:t> </a:t>
            </a:r>
            <a:r>
              <a:rPr lang="en-US" sz="1600" dirty="0" err="1"/>
              <a:t>berbagai</a:t>
            </a:r>
            <a:r>
              <a:rPr lang="en-US" sz="1600" dirty="0"/>
              <a:t> </a:t>
            </a:r>
            <a:r>
              <a:rPr lang="en-US" sz="1600" dirty="0" err="1"/>
              <a:t>campuran</a:t>
            </a:r>
            <a:r>
              <a:rPr lang="en-US" sz="1600" dirty="0"/>
              <a:t> </a:t>
            </a:r>
            <a:r>
              <a:rPr lang="en-US" sz="1600" dirty="0" err="1"/>
              <a:t>dari</a:t>
            </a:r>
            <a:r>
              <a:rPr lang="en-US" sz="1600" dirty="0"/>
              <a:t> </a:t>
            </a:r>
            <a:r>
              <a:rPr lang="en-US" sz="1600" dirty="0" err="1"/>
              <a:t>partikel-partikel</a:t>
            </a:r>
            <a:r>
              <a:rPr lang="en-US" sz="1600" dirty="0"/>
              <a:t> </a:t>
            </a:r>
            <a:r>
              <a:rPr lang="en-US" sz="1600" dirty="0" err="1"/>
              <a:t>benda</a:t>
            </a:r>
            <a:r>
              <a:rPr lang="en-US" sz="1600" dirty="0"/>
              <a:t> </a:t>
            </a:r>
            <a:r>
              <a:rPr lang="en-US" sz="1600" dirty="0" err="1"/>
              <a:t>padat</a:t>
            </a:r>
            <a:r>
              <a:rPr lang="en-US" sz="1600" dirty="0"/>
              <a:t> </a:t>
            </a:r>
            <a:r>
              <a:rPr lang="en-US" sz="1600" dirty="0" err="1"/>
              <a:t>halus</a:t>
            </a:r>
            <a:r>
              <a:rPr lang="en-US" sz="1600" dirty="0"/>
              <a:t> yang </a:t>
            </a:r>
            <a:r>
              <a:rPr lang="en-US" sz="1600" dirty="0" err="1"/>
              <a:t>kadang</a:t>
            </a:r>
            <a:r>
              <a:rPr lang="en-US" sz="1600" dirty="0"/>
              <a:t> </a:t>
            </a:r>
            <a:r>
              <a:rPr lang="en-US" sz="1600" dirty="0" err="1"/>
              <a:t>diberi</a:t>
            </a:r>
            <a:r>
              <a:rPr lang="en-US" sz="1600" dirty="0"/>
              <a:t> </a:t>
            </a:r>
            <a:r>
              <a:rPr lang="en-US" sz="1600" dirty="0" err="1"/>
              <a:t>tambahan</a:t>
            </a:r>
            <a:r>
              <a:rPr lang="en-US" sz="1600" dirty="0"/>
              <a:t> </a:t>
            </a:r>
            <a:r>
              <a:rPr lang="en-US" sz="1600" dirty="0" err="1"/>
              <a:t>perlakuan</a:t>
            </a:r>
            <a:r>
              <a:rPr lang="en-US" sz="1600" dirty="0"/>
              <a:t> </a:t>
            </a:r>
            <a:r>
              <a:rPr lang="en-US" sz="1600" dirty="0" err="1"/>
              <a:t>khusus</a:t>
            </a:r>
            <a:r>
              <a:rPr lang="en-US" sz="1600" dirty="0"/>
              <a:t>, agar </a:t>
            </a:r>
            <a:r>
              <a:rPr lang="en-US" sz="1600" dirty="0" err="1"/>
              <a:t>tahan</a:t>
            </a:r>
            <a:r>
              <a:rPr lang="en-US" sz="1600" dirty="0"/>
              <a:t> </a:t>
            </a:r>
            <a:r>
              <a:rPr lang="en-US" sz="1600" dirty="0" err="1"/>
              <a:t>pada</a:t>
            </a:r>
            <a:r>
              <a:rPr lang="en-US" sz="1600" dirty="0"/>
              <a:t> </a:t>
            </a:r>
            <a:r>
              <a:rPr lang="en-US" sz="1600" dirty="0" err="1"/>
              <a:t>pak-nya</a:t>
            </a:r>
            <a:r>
              <a:rPr lang="en-US" sz="1600" dirty="0"/>
              <a:t>, </a:t>
            </a:r>
            <a:r>
              <a:rPr lang="en-US" sz="1600" dirty="0" err="1"/>
              <a:t>tahan</a:t>
            </a:r>
            <a:r>
              <a:rPr lang="en-US" sz="1600" dirty="0"/>
              <a:t> </a:t>
            </a:r>
            <a:r>
              <a:rPr lang="en-US" sz="1600" dirty="0" err="1"/>
              <a:t>lembab</a:t>
            </a:r>
            <a:r>
              <a:rPr lang="en-US" sz="1600" dirty="0"/>
              <a:t>(</a:t>
            </a:r>
            <a:r>
              <a:rPr lang="en-US" sz="1600" dirty="0" err="1"/>
              <a:t>mencegah</a:t>
            </a:r>
            <a:r>
              <a:rPr lang="en-US" sz="1600" dirty="0"/>
              <a:t> </a:t>
            </a:r>
            <a:r>
              <a:rPr lang="en-US" sz="1600" dirty="0" err="1"/>
              <a:t>efek</a:t>
            </a:r>
            <a:r>
              <a:rPr lang="en-US" sz="1600" dirty="0"/>
              <a:t> </a:t>
            </a:r>
            <a:r>
              <a:rPr lang="en-US" sz="1600" dirty="0" err="1"/>
              <a:t>ceking</a:t>
            </a:r>
            <a:r>
              <a:rPr lang="en-US" sz="1600" dirty="0"/>
              <a:t>), </a:t>
            </a:r>
            <a:r>
              <a:rPr lang="en-US" sz="1600" dirty="0" err="1"/>
              <a:t>dan</a:t>
            </a:r>
            <a:r>
              <a:rPr lang="en-US" sz="1600" dirty="0"/>
              <a:t> </a:t>
            </a:r>
            <a:r>
              <a:rPr lang="en-US" sz="1600" dirty="0" err="1"/>
              <a:t>untuk</a:t>
            </a:r>
            <a:r>
              <a:rPr lang="en-US" sz="1600" dirty="0"/>
              <a:t> </a:t>
            </a:r>
            <a:r>
              <a:rPr lang="en-US" sz="1600" dirty="0" err="1"/>
              <a:t>mendapat</a:t>
            </a:r>
            <a:r>
              <a:rPr lang="en-US" sz="1600" dirty="0"/>
              <a:t> </a:t>
            </a:r>
            <a:r>
              <a:rPr lang="en-US" sz="1600" dirty="0" err="1"/>
              <a:t>karakteristik</a:t>
            </a:r>
            <a:r>
              <a:rPr lang="en-US" sz="1600" dirty="0"/>
              <a:t> </a:t>
            </a:r>
            <a:r>
              <a:rPr lang="en-US" sz="1600" dirty="0" err="1"/>
              <a:t>aliran</a:t>
            </a:r>
            <a:r>
              <a:rPr lang="en-US" sz="1600" dirty="0"/>
              <a:t> yang </a:t>
            </a:r>
            <a:r>
              <a:rPr lang="en-US" sz="1600" dirty="0" err="1"/>
              <a:t>dikehendaki</a:t>
            </a:r>
            <a:r>
              <a:rPr lang="en-US" sz="1600" dirty="0"/>
              <a:t>. </a:t>
            </a:r>
            <a:r>
              <a:rPr lang="en-US" sz="1600" dirty="0" err="1"/>
              <a:t>Bahan-bahan</a:t>
            </a:r>
            <a:r>
              <a:rPr lang="en-US" sz="1600" dirty="0"/>
              <a:t> </a:t>
            </a:r>
            <a:r>
              <a:rPr lang="en-US" sz="1600" dirty="0" err="1"/>
              <a:t>ini</a:t>
            </a:r>
            <a:r>
              <a:rPr lang="en-US" sz="1600" dirty="0"/>
              <a:t> </a:t>
            </a:r>
            <a:r>
              <a:rPr lang="en-US" sz="1600" dirty="0" err="1"/>
              <a:t>dirancang</a:t>
            </a:r>
            <a:r>
              <a:rPr lang="en-US" sz="1600" dirty="0"/>
              <a:t> </a:t>
            </a:r>
            <a:r>
              <a:rPr lang="en-US" sz="1600" dirty="0" err="1"/>
              <a:t>untuk</a:t>
            </a:r>
            <a:r>
              <a:rPr lang="en-US" sz="1600" dirty="0"/>
              <a:t> </a:t>
            </a:r>
            <a:r>
              <a:rPr lang="en-US" sz="1600" dirty="0" err="1"/>
              <a:t>pemadaman</a:t>
            </a:r>
            <a:r>
              <a:rPr lang="en-US" sz="1600" dirty="0"/>
              <a:t> </a:t>
            </a:r>
            <a:r>
              <a:rPr lang="en-US" sz="1600" dirty="0" err="1"/>
              <a:t>kebakaran</a:t>
            </a:r>
            <a:r>
              <a:rPr lang="en-US" sz="1600" dirty="0"/>
              <a:t> </a:t>
            </a:r>
            <a:r>
              <a:rPr lang="en-US" sz="1600" dirty="0" err="1"/>
              <a:t>kelas</a:t>
            </a:r>
            <a:r>
              <a:rPr lang="en-US" sz="1600" dirty="0"/>
              <a:t> A </a:t>
            </a:r>
            <a:r>
              <a:rPr lang="en-US" sz="1600" dirty="0" err="1"/>
              <a:t>dan</a:t>
            </a:r>
            <a:r>
              <a:rPr lang="en-US" sz="1600" dirty="0"/>
              <a:t> B. </a:t>
            </a:r>
            <a:r>
              <a:rPr lang="en-US" sz="1600" dirty="0" err="1"/>
              <a:t>Bila</a:t>
            </a:r>
            <a:r>
              <a:rPr lang="en-US" sz="1600" dirty="0"/>
              <a:t> </a:t>
            </a:r>
            <a:r>
              <a:rPr lang="en-US" sz="1600" dirty="0" err="1"/>
              <a:t>bahan</a:t>
            </a:r>
            <a:r>
              <a:rPr lang="en-US" sz="1600" dirty="0"/>
              <a:t> </a:t>
            </a:r>
            <a:r>
              <a:rPr lang="en-US" sz="1600" dirty="0" err="1"/>
              <a:t>ini</a:t>
            </a:r>
            <a:r>
              <a:rPr lang="en-US" sz="1600" dirty="0"/>
              <a:t> </a:t>
            </a:r>
            <a:r>
              <a:rPr lang="en-US" sz="1600" dirty="0" err="1"/>
              <a:t>tidak</a:t>
            </a:r>
            <a:r>
              <a:rPr lang="en-US" sz="1600" dirty="0"/>
              <a:t> </a:t>
            </a:r>
            <a:r>
              <a:rPr lang="en-US" sz="1600" dirty="0" err="1"/>
              <a:t>menghantar</a:t>
            </a:r>
            <a:r>
              <a:rPr lang="en-US" sz="1600" dirty="0"/>
              <a:t> </a:t>
            </a:r>
            <a:r>
              <a:rPr lang="en-US" sz="1600" dirty="0" err="1"/>
              <a:t>listrik</a:t>
            </a:r>
            <a:r>
              <a:rPr lang="en-US" sz="1600" dirty="0"/>
              <a:t>, </a:t>
            </a:r>
            <a:r>
              <a:rPr lang="en-US" sz="1600" dirty="0" err="1"/>
              <a:t>dapat</a:t>
            </a:r>
            <a:r>
              <a:rPr lang="en-US" sz="1600" dirty="0"/>
              <a:t> </a:t>
            </a:r>
            <a:r>
              <a:rPr lang="en-US" sz="1600" dirty="0" err="1"/>
              <a:t>digunakan</a:t>
            </a:r>
            <a:r>
              <a:rPr lang="en-US" sz="1600" dirty="0"/>
              <a:t> </a:t>
            </a:r>
            <a:r>
              <a:rPr lang="en-US" sz="1600" dirty="0" err="1"/>
              <a:t>untuk</a:t>
            </a:r>
            <a:r>
              <a:rPr lang="en-US" sz="1600" dirty="0"/>
              <a:t> </a:t>
            </a:r>
            <a:r>
              <a:rPr lang="en-US" sz="1600" dirty="0" err="1"/>
              <a:t>situasi</a:t>
            </a:r>
            <a:r>
              <a:rPr lang="en-US" sz="1600" dirty="0"/>
              <a:t> </a:t>
            </a:r>
            <a:r>
              <a:rPr lang="en-US" sz="1600" dirty="0" err="1"/>
              <a:t>kebakaran</a:t>
            </a:r>
            <a:r>
              <a:rPr lang="en-US" sz="1600" dirty="0"/>
              <a:t> </a:t>
            </a:r>
            <a:r>
              <a:rPr lang="en-US" sz="1600" dirty="0" err="1"/>
              <a:t>klas</a:t>
            </a:r>
            <a:r>
              <a:rPr lang="en-US" sz="1600" dirty="0"/>
              <a:t> C.</a:t>
            </a:r>
          </a:p>
          <a:p>
            <a:pPr marL="342900" indent="-342900" algn="just">
              <a:defRPr/>
            </a:pPr>
            <a:r>
              <a:rPr lang="en-US" sz="1600" dirty="0"/>
              <a:t>	</a:t>
            </a:r>
          </a:p>
          <a:p>
            <a:pPr marL="342900" indent="-342900" algn="just">
              <a:defRPr/>
            </a:pPr>
            <a:r>
              <a:rPr lang="en-US" sz="1600" dirty="0"/>
              <a:t>	</a:t>
            </a:r>
            <a:r>
              <a:rPr lang="en-US" sz="1600" dirty="0" err="1"/>
              <a:t>Prinsip</a:t>
            </a:r>
            <a:r>
              <a:rPr lang="en-US" sz="1600" dirty="0"/>
              <a:t> </a:t>
            </a:r>
            <a:r>
              <a:rPr lang="en-US" sz="1600" dirty="0" err="1"/>
              <a:t>pemadamannya</a:t>
            </a:r>
            <a:r>
              <a:rPr lang="en-US" sz="1600" dirty="0"/>
              <a:t>, </a:t>
            </a:r>
            <a:r>
              <a:rPr lang="en-US" sz="1600" dirty="0" err="1"/>
              <a:t>karena</a:t>
            </a:r>
            <a:r>
              <a:rPr lang="en-US" sz="1600" dirty="0"/>
              <a:t> </a:t>
            </a:r>
            <a:r>
              <a:rPr lang="en-US" sz="1600" dirty="0" err="1"/>
              <a:t>komponen</a:t>
            </a:r>
            <a:r>
              <a:rPr lang="en-US" sz="1600" dirty="0"/>
              <a:t> </a:t>
            </a:r>
            <a:r>
              <a:rPr lang="en-US" sz="1600" dirty="0" err="1"/>
              <a:t>pembentuknya</a:t>
            </a:r>
            <a:r>
              <a:rPr lang="en-US" sz="1600" dirty="0"/>
              <a:t> </a:t>
            </a:r>
            <a:r>
              <a:rPr lang="en-US" sz="1600" dirty="0" err="1"/>
              <a:t>yaitu</a:t>
            </a:r>
            <a:r>
              <a:rPr lang="en-US" sz="1600" dirty="0"/>
              <a:t> gas inert </a:t>
            </a:r>
            <a:r>
              <a:rPr lang="en-US" sz="1600" dirty="0" err="1"/>
              <a:t>dan</a:t>
            </a:r>
            <a:r>
              <a:rPr lang="en-US" sz="1600" dirty="0"/>
              <a:t> </a:t>
            </a:r>
            <a:r>
              <a:rPr lang="en-US" sz="1600" dirty="0" err="1"/>
              <a:t>padatan</a:t>
            </a:r>
            <a:r>
              <a:rPr lang="en-US" sz="1600" dirty="0"/>
              <a:t>, </a:t>
            </a:r>
            <a:r>
              <a:rPr lang="en-US" sz="1600" dirty="0" err="1"/>
              <a:t>adalah</a:t>
            </a:r>
            <a:r>
              <a:rPr lang="en-US" sz="1600" dirty="0"/>
              <a:t> </a:t>
            </a:r>
            <a:r>
              <a:rPr lang="en-US" sz="1600" dirty="0" err="1"/>
              <a:t>penurunan</a:t>
            </a:r>
            <a:r>
              <a:rPr lang="en-US" sz="1600" dirty="0"/>
              <a:t> </a:t>
            </a:r>
            <a:r>
              <a:rPr lang="en-US" sz="1600" dirty="0" err="1"/>
              <a:t>konsentrasi</a:t>
            </a:r>
            <a:r>
              <a:rPr lang="en-US" sz="1600" dirty="0"/>
              <a:t> </a:t>
            </a:r>
            <a:r>
              <a:rPr lang="en-US" sz="1600" dirty="0" err="1"/>
              <a:t>oksigen</a:t>
            </a:r>
            <a:r>
              <a:rPr lang="en-US" sz="1600" dirty="0"/>
              <a:t> </a:t>
            </a:r>
            <a:r>
              <a:rPr lang="en-US" sz="1600" dirty="0" err="1"/>
              <a:t>di</a:t>
            </a:r>
            <a:r>
              <a:rPr lang="en-US" sz="1600" dirty="0"/>
              <a:t> </a:t>
            </a:r>
            <a:r>
              <a:rPr lang="en-US" sz="1600" dirty="0" err="1"/>
              <a:t>titik</a:t>
            </a:r>
            <a:r>
              <a:rPr lang="en-US" sz="1600" dirty="0"/>
              <a:t> </a:t>
            </a:r>
            <a:r>
              <a:rPr lang="en-US" sz="1600" dirty="0" err="1"/>
              <a:t>nyala</a:t>
            </a:r>
            <a:r>
              <a:rPr lang="en-US" sz="1600" dirty="0"/>
              <a:t> </a:t>
            </a:r>
            <a:r>
              <a:rPr lang="en-US" sz="1600" dirty="0" err="1"/>
              <a:t>dan</a:t>
            </a:r>
            <a:r>
              <a:rPr lang="en-US" sz="1600" dirty="0"/>
              <a:t> </a:t>
            </a:r>
            <a:r>
              <a:rPr lang="en-US" sz="1600" dirty="0" err="1"/>
              <a:t>penutupan</a:t>
            </a:r>
            <a:r>
              <a:rPr lang="en-US" sz="1600" dirty="0"/>
              <a:t> </a:t>
            </a:r>
            <a:r>
              <a:rPr lang="en-US" sz="1600" dirty="0" err="1"/>
              <a:t>permukaan</a:t>
            </a:r>
            <a:r>
              <a:rPr lang="en-US" sz="1600" dirty="0"/>
              <a:t> </a:t>
            </a:r>
            <a:r>
              <a:rPr lang="en-US" sz="1600" dirty="0" err="1"/>
              <a:t>bahan</a:t>
            </a:r>
            <a:r>
              <a:rPr lang="en-US" sz="1600" dirty="0"/>
              <a:t> </a:t>
            </a:r>
            <a:r>
              <a:rPr lang="en-US" sz="1600" dirty="0" err="1"/>
              <a:t>bakar</a:t>
            </a:r>
            <a:r>
              <a:rPr lang="en-US" sz="1600" dirty="0"/>
              <a:t> </a:t>
            </a:r>
            <a:r>
              <a:rPr lang="en-US" sz="1600" dirty="0" err="1"/>
              <a:t>oleh</a:t>
            </a:r>
            <a:r>
              <a:rPr lang="en-US" sz="1600" dirty="0"/>
              <a:t> </a:t>
            </a:r>
            <a:r>
              <a:rPr lang="en-US" sz="1600" dirty="0" err="1"/>
              <a:t>serbuk</a:t>
            </a:r>
            <a:r>
              <a:rPr lang="en-US" sz="1600" dirty="0"/>
              <a:t> </a:t>
            </a:r>
            <a:r>
              <a:rPr lang="en-US" sz="1600" dirty="0" err="1"/>
              <a:t>kimianya</a:t>
            </a:r>
            <a:r>
              <a:rPr lang="en-US" sz="1600" dirty="0"/>
              <a:t>, </a:t>
            </a:r>
            <a:r>
              <a:rPr lang="en-US" sz="1600" dirty="0" err="1"/>
              <a:t>sedangkan</a:t>
            </a:r>
            <a:r>
              <a:rPr lang="en-US" sz="1600" dirty="0"/>
              <a:t> </a:t>
            </a:r>
            <a:r>
              <a:rPr lang="en-US" sz="1600" dirty="0" err="1"/>
              <a:t>efek</a:t>
            </a:r>
            <a:r>
              <a:rPr lang="en-US" sz="1600" dirty="0"/>
              <a:t> </a:t>
            </a:r>
            <a:r>
              <a:rPr lang="en-US" sz="1600" dirty="0" err="1"/>
              <a:t>pendinginannya</a:t>
            </a:r>
            <a:r>
              <a:rPr lang="en-US" sz="1600" dirty="0"/>
              <a:t> </a:t>
            </a:r>
            <a:r>
              <a:rPr lang="en-US" sz="1600" dirty="0" err="1"/>
              <a:t>dianggap</a:t>
            </a:r>
            <a:r>
              <a:rPr lang="en-US" sz="1600" dirty="0"/>
              <a:t> </a:t>
            </a:r>
            <a:r>
              <a:rPr lang="en-US" sz="1600" dirty="0" err="1"/>
              <a:t>kurang</a:t>
            </a:r>
            <a:r>
              <a:rPr lang="en-US" sz="1600" dirty="0"/>
              <a:t> </a:t>
            </a:r>
            <a:r>
              <a:rPr lang="en-US" sz="1600" dirty="0" err="1"/>
              <a:t>signifikan</a:t>
            </a:r>
            <a:r>
              <a:rPr lang="en-US" sz="1600" dirty="0"/>
              <a:t> </a:t>
            </a:r>
            <a:r>
              <a:rPr lang="en-US" sz="1600" dirty="0" err="1"/>
              <a:t>untuk</a:t>
            </a:r>
            <a:r>
              <a:rPr lang="en-US" sz="1600" dirty="0"/>
              <a:t> </a:t>
            </a:r>
            <a:r>
              <a:rPr lang="en-US" sz="1600" dirty="0" err="1"/>
              <a:t>padamnya</a:t>
            </a:r>
            <a:r>
              <a:rPr lang="en-US" sz="1600" dirty="0"/>
              <a:t> </a:t>
            </a:r>
            <a:r>
              <a:rPr lang="en-US" sz="1600" dirty="0" err="1"/>
              <a:t>api</a:t>
            </a:r>
            <a:r>
              <a:rPr lang="en-US" sz="1600" dirty="0"/>
              <a:t>.</a:t>
            </a:r>
          </a:p>
          <a:p>
            <a:pPr marL="342900" indent="-342900" algn="just">
              <a:defRPr/>
            </a:pPr>
            <a:endParaRPr lang="en-US" sz="1600" dirty="0"/>
          </a:p>
          <a:p>
            <a:pPr marL="342900" indent="-342900" algn="just">
              <a:defRPr/>
            </a:pPr>
            <a:r>
              <a:rPr lang="en-US" sz="1600" dirty="0"/>
              <a:t>	</a:t>
            </a:r>
            <a:r>
              <a:rPr lang="en-US" sz="1600" dirty="0" err="1"/>
              <a:t>Sedangakan</a:t>
            </a:r>
            <a:r>
              <a:rPr lang="en-US" sz="1600" dirty="0"/>
              <a:t> </a:t>
            </a:r>
            <a:r>
              <a:rPr lang="en-US" sz="1600" dirty="0" err="1"/>
              <a:t>bahan</a:t>
            </a:r>
            <a:r>
              <a:rPr lang="en-US" sz="1600" dirty="0"/>
              <a:t> </a:t>
            </a:r>
            <a:r>
              <a:rPr lang="en-US" sz="1600" dirty="0" err="1"/>
              <a:t>dasar</a:t>
            </a:r>
            <a:r>
              <a:rPr lang="en-US" sz="1600" dirty="0"/>
              <a:t> </a:t>
            </a:r>
            <a:r>
              <a:rPr lang="en-US" sz="1600" dirty="0" err="1"/>
              <a:t>dari</a:t>
            </a:r>
            <a:r>
              <a:rPr lang="en-US" sz="1600" dirty="0"/>
              <a:t> </a:t>
            </a:r>
            <a:r>
              <a:rPr lang="en-US" sz="1600" dirty="0" err="1"/>
              <a:t>serbuk</a:t>
            </a:r>
            <a:r>
              <a:rPr lang="en-US" sz="1600" dirty="0"/>
              <a:t> </a:t>
            </a:r>
            <a:r>
              <a:rPr lang="en-US" sz="1600" dirty="0" err="1"/>
              <a:t>kimia</a:t>
            </a:r>
            <a:r>
              <a:rPr lang="en-US" sz="1600" dirty="0"/>
              <a:t> </a:t>
            </a:r>
            <a:r>
              <a:rPr lang="en-US" sz="1600" dirty="0" err="1"/>
              <a:t>kering</a:t>
            </a:r>
            <a:r>
              <a:rPr lang="en-US" sz="1600" dirty="0"/>
              <a:t> </a:t>
            </a:r>
            <a:r>
              <a:rPr lang="en-US" sz="1600" dirty="0" err="1"/>
              <a:t>tadi</a:t>
            </a:r>
            <a:r>
              <a:rPr lang="en-US" sz="1600" dirty="0"/>
              <a:t> </a:t>
            </a:r>
            <a:r>
              <a:rPr lang="en-US" sz="1600" dirty="0" err="1"/>
              <a:t>dapat</a:t>
            </a:r>
            <a:r>
              <a:rPr lang="en-US" sz="1600" dirty="0"/>
              <a:t> </a:t>
            </a:r>
            <a:r>
              <a:rPr lang="en-US" sz="1600" dirty="0" err="1"/>
              <a:t>berupa</a:t>
            </a:r>
            <a:r>
              <a:rPr lang="en-US" sz="1600" dirty="0"/>
              <a:t> </a:t>
            </a:r>
            <a:r>
              <a:rPr lang="en-US" sz="1600" dirty="0" err="1"/>
              <a:t>bahan</a:t>
            </a:r>
            <a:r>
              <a:rPr lang="en-US" sz="1600" dirty="0"/>
              <a:t> </a:t>
            </a:r>
            <a:r>
              <a:rPr lang="en-US" sz="1600" dirty="0" err="1"/>
              <a:t>kimia</a:t>
            </a:r>
            <a:r>
              <a:rPr lang="en-US" sz="1600" dirty="0"/>
              <a:t> </a:t>
            </a:r>
            <a:r>
              <a:rPr lang="en-US" sz="1600" dirty="0" err="1"/>
              <a:t>seperti</a:t>
            </a:r>
            <a:r>
              <a:rPr lang="en-US" sz="1600" dirty="0"/>
              <a:t> </a:t>
            </a:r>
            <a:r>
              <a:rPr lang="en-US" sz="1600" dirty="0" err="1"/>
              <a:t>dibawah</a:t>
            </a:r>
            <a:r>
              <a:rPr lang="en-US" sz="1600" dirty="0"/>
              <a:t> </a:t>
            </a:r>
            <a:r>
              <a:rPr lang="en-US" sz="1600" dirty="0" err="1"/>
              <a:t>ini</a:t>
            </a:r>
            <a:r>
              <a:rPr lang="en-US" sz="1600" dirty="0"/>
              <a:t>:</a:t>
            </a:r>
          </a:p>
          <a:p>
            <a:pPr marL="342900" indent="-342900" algn="just">
              <a:tabLst>
                <a:tab pos="2149475" algn="l"/>
              </a:tabLst>
              <a:defRPr/>
            </a:pPr>
            <a:r>
              <a:rPr lang="en-US" sz="1600" dirty="0"/>
              <a:t>		- ABC ( ammonium </a:t>
            </a:r>
            <a:r>
              <a:rPr lang="en-US" sz="1600" dirty="0" err="1"/>
              <a:t>phospate</a:t>
            </a:r>
            <a:r>
              <a:rPr lang="en-US" sz="1600" dirty="0"/>
              <a:t> base )</a:t>
            </a:r>
          </a:p>
          <a:p>
            <a:pPr marL="342900" indent="-342900" algn="just">
              <a:tabLst>
                <a:tab pos="2149475" algn="l"/>
              </a:tabLst>
              <a:defRPr/>
            </a:pPr>
            <a:r>
              <a:rPr lang="en-US" sz="1600" dirty="0"/>
              <a:t>		- PURPLEK ( potassium bicarbonate base)</a:t>
            </a:r>
          </a:p>
          <a:p>
            <a:pPr marL="342900" indent="-342900" algn="just">
              <a:tabLst>
                <a:tab pos="2149475" algn="l"/>
              </a:tabLst>
              <a:defRPr/>
            </a:pPr>
            <a:r>
              <a:rPr lang="en-US" sz="1600" dirty="0"/>
              <a:t>		- ORDINARY ( sodium bicarbonate base )</a:t>
            </a:r>
          </a:p>
          <a:p>
            <a:pPr marL="342900" indent="-342900" algn="just">
              <a:tabLst>
                <a:tab pos="2149475" algn="l"/>
              </a:tabLst>
              <a:defRPr/>
            </a:pPr>
            <a:r>
              <a:rPr lang="en-US" sz="1600" dirty="0"/>
              <a:t>		- MONEX ( urea potassium bicarbonate base )</a:t>
            </a:r>
          </a:p>
          <a:p>
            <a:pPr marL="342900" indent="-342900" algn="just">
              <a:tabLst>
                <a:tab pos="2149475" algn="l"/>
              </a:tabLst>
              <a:defRPr/>
            </a:pPr>
            <a:r>
              <a:rPr lang="en-US" sz="1600" dirty="0"/>
              <a:t>	</a:t>
            </a:r>
            <a:r>
              <a:rPr lang="en-US" sz="1600" dirty="0" err="1"/>
              <a:t>Untuk</a:t>
            </a:r>
            <a:r>
              <a:rPr lang="en-US" sz="1600" dirty="0"/>
              <a:t> gas </a:t>
            </a:r>
            <a:r>
              <a:rPr lang="en-US" sz="1600" dirty="0" err="1"/>
              <a:t>pendorongnya</a:t>
            </a:r>
            <a:r>
              <a:rPr lang="en-US" sz="1600" dirty="0"/>
              <a:t> </a:t>
            </a:r>
            <a:r>
              <a:rPr lang="en-US" sz="1600" dirty="0" err="1"/>
              <a:t>biasa</a:t>
            </a:r>
            <a:r>
              <a:rPr lang="en-US" sz="1600" dirty="0"/>
              <a:t> </a:t>
            </a:r>
            <a:r>
              <a:rPr lang="en-US" sz="1600" dirty="0" err="1"/>
              <a:t>digunakan</a:t>
            </a:r>
            <a:r>
              <a:rPr lang="en-US" sz="1600" dirty="0"/>
              <a:t> gas nitrogen </a:t>
            </a:r>
            <a:r>
              <a:rPr lang="en-US" sz="1600" dirty="0" err="1"/>
              <a:t>karena</a:t>
            </a:r>
            <a:r>
              <a:rPr lang="en-US" sz="1600" dirty="0"/>
              <a:t> </a:t>
            </a:r>
            <a:r>
              <a:rPr lang="en-US" sz="1600" dirty="0" err="1"/>
              <a:t>sifatnya</a:t>
            </a:r>
            <a:r>
              <a:rPr lang="en-US" sz="1600" dirty="0"/>
              <a:t> inert ( </a:t>
            </a:r>
            <a:r>
              <a:rPr lang="en-US" sz="1600" dirty="0" err="1"/>
              <a:t>tidak</a:t>
            </a:r>
            <a:r>
              <a:rPr lang="en-US" sz="1600" dirty="0"/>
              <a:t> </a:t>
            </a:r>
            <a:r>
              <a:rPr lang="en-US" sz="1600" dirty="0" err="1"/>
              <a:t>bereaksi</a:t>
            </a:r>
            <a:r>
              <a:rPr lang="en-US" sz="1600" dirty="0"/>
              <a:t>).</a:t>
            </a:r>
          </a:p>
          <a:p>
            <a:pPr marL="182563" algn="just">
              <a:defRPr/>
            </a:pPr>
            <a:endParaRPr lang="en-US" sz="1600" dirty="0"/>
          </a:p>
          <a:p>
            <a:pPr marL="182563" indent="-182563" algn="just">
              <a:defRPr/>
            </a:pPr>
            <a:endParaRPr lang="en-US" sz="1600" dirty="0"/>
          </a:p>
          <a:p>
            <a:pPr algn="just">
              <a:defRPr/>
            </a:pPr>
            <a:endParaRPr lang="en-US" sz="1600" dirty="0"/>
          </a:p>
          <a:p>
            <a:pPr algn="just">
              <a:defRPr/>
            </a:pPr>
            <a:endParaRPr lang="en-US" sz="1600" dirty="0"/>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357188"/>
            <a:ext cx="8501062" cy="6002337"/>
          </a:xfrm>
          <a:prstGeom prst="rect">
            <a:avLst/>
          </a:prstGeom>
        </p:spPr>
        <p:txBody>
          <a:bodyPr>
            <a:spAutoFit/>
          </a:bodyPr>
          <a:lstStyle/>
          <a:p>
            <a:pPr marL="365125" algn="just">
              <a:defRPr/>
            </a:pPr>
            <a:r>
              <a:rPr lang="en-US" sz="1600" dirty="0" err="1"/>
              <a:t>Kelebihan</a:t>
            </a:r>
            <a:r>
              <a:rPr lang="en-US" sz="1600" dirty="0"/>
              <a:t> </a:t>
            </a:r>
            <a:r>
              <a:rPr lang="en-US" sz="1600" dirty="0" err="1"/>
              <a:t>dari</a:t>
            </a:r>
            <a:r>
              <a:rPr lang="en-US" sz="1600" dirty="0"/>
              <a:t> </a:t>
            </a:r>
            <a:r>
              <a:rPr lang="en-US" sz="1600" dirty="0" err="1"/>
              <a:t>kimia</a:t>
            </a:r>
            <a:r>
              <a:rPr lang="en-US" sz="1600" dirty="0"/>
              <a:t> </a:t>
            </a:r>
            <a:r>
              <a:rPr lang="en-US" sz="1600" dirty="0" err="1"/>
              <a:t>kering</a:t>
            </a:r>
            <a:r>
              <a:rPr lang="en-US" sz="1600" dirty="0"/>
              <a:t> </a:t>
            </a:r>
            <a:r>
              <a:rPr lang="en-US" sz="1600" dirty="0" err="1"/>
              <a:t>ini</a:t>
            </a:r>
            <a:r>
              <a:rPr lang="en-US" sz="1600" dirty="0"/>
              <a:t> </a:t>
            </a:r>
            <a:r>
              <a:rPr lang="en-US" sz="1600" dirty="0" err="1"/>
              <a:t>adalah</a:t>
            </a:r>
            <a:r>
              <a:rPr lang="en-US" sz="1600" dirty="0"/>
              <a:t> </a:t>
            </a:r>
            <a:r>
              <a:rPr lang="en-US" sz="1600" dirty="0" err="1"/>
              <a:t>kemampuannya</a:t>
            </a:r>
            <a:r>
              <a:rPr lang="en-US" sz="1600" dirty="0"/>
              <a:t> </a:t>
            </a:r>
            <a:r>
              <a:rPr lang="en-US" sz="1600" dirty="0" err="1"/>
              <a:t>untuk</a:t>
            </a:r>
            <a:r>
              <a:rPr lang="en-US" sz="1600" dirty="0"/>
              <a:t> </a:t>
            </a:r>
            <a:r>
              <a:rPr lang="en-US" sz="1600" dirty="0" err="1"/>
              <a:t>pemadaman</a:t>
            </a:r>
            <a:r>
              <a:rPr lang="en-US" sz="1600" dirty="0"/>
              <a:t> </a:t>
            </a:r>
            <a:r>
              <a:rPr lang="en-US" sz="1600" dirty="0" err="1"/>
              <a:t>kelas</a:t>
            </a:r>
            <a:r>
              <a:rPr lang="en-US" sz="1600" dirty="0"/>
              <a:t> A,B </a:t>
            </a:r>
            <a:r>
              <a:rPr lang="en-US" sz="1600" dirty="0" err="1"/>
              <a:t>dan</a:t>
            </a:r>
            <a:r>
              <a:rPr lang="en-US" sz="1600" dirty="0"/>
              <a:t>  C. </a:t>
            </a:r>
            <a:r>
              <a:rPr lang="en-US" sz="1600" dirty="0" err="1"/>
              <a:t>Sedangkan</a:t>
            </a:r>
            <a:r>
              <a:rPr lang="en-US" sz="1600" dirty="0"/>
              <a:t> </a:t>
            </a:r>
            <a:r>
              <a:rPr lang="en-US" sz="1600" dirty="0" err="1"/>
              <a:t>kekurangannya</a:t>
            </a:r>
            <a:r>
              <a:rPr lang="en-US" sz="1600" dirty="0"/>
              <a:t> </a:t>
            </a:r>
            <a:r>
              <a:rPr lang="en-US" sz="1600" dirty="0" err="1"/>
              <a:t>adalah</a:t>
            </a:r>
            <a:r>
              <a:rPr lang="en-US" sz="1600" dirty="0"/>
              <a:t> </a:t>
            </a:r>
            <a:r>
              <a:rPr lang="en-US" sz="1600" dirty="0" err="1"/>
              <a:t>untuk</a:t>
            </a:r>
            <a:r>
              <a:rPr lang="en-US" sz="1600" dirty="0"/>
              <a:t> </a:t>
            </a:r>
            <a:r>
              <a:rPr lang="en-US" sz="1600" dirty="0" err="1"/>
              <a:t>pemadaman</a:t>
            </a:r>
            <a:r>
              <a:rPr lang="en-US" sz="1600" dirty="0"/>
              <a:t> </a:t>
            </a:r>
            <a:r>
              <a:rPr lang="en-US" sz="1600" dirty="0" err="1"/>
              <a:t>kelas</a:t>
            </a:r>
            <a:r>
              <a:rPr lang="en-US" sz="1600" dirty="0"/>
              <a:t> A </a:t>
            </a:r>
            <a:r>
              <a:rPr lang="en-US" sz="1600" dirty="0" err="1"/>
              <a:t>dapat</a:t>
            </a:r>
            <a:r>
              <a:rPr lang="en-US" sz="1600" dirty="0"/>
              <a:t> </a:t>
            </a:r>
            <a:r>
              <a:rPr lang="en-US" sz="1600" dirty="0" err="1"/>
              <a:t>terjadi</a:t>
            </a:r>
            <a:r>
              <a:rPr lang="en-US" sz="1600" dirty="0"/>
              <a:t> </a:t>
            </a:r>
            <a:r>
              <a:rPr lang="en-US" sz="1600" dirty="0" err="1"/>
              <a:t>penyalaan</a:t>
            </a:r>
            <a:r>
              <a:rPr lang="en-US" sz="1600" dirty="0"/>
              <a:t> </a:t>
            </a:r>
            <a:r>
              <a:rPr lang="en-US" sz="1600" dirty="0" err="1"/>
              <a:t>kembali</a:t>
            </a:r>
            <a:r>
              <a:rPr lang="en-US" sz="1600" dirty="0"/>
              <a:t> </a:t>
            </a:r>
            <a:r>
              <a:rPr lang="en-US" sz="1600" dirty="0" err="1"/>
              <a:t>karena</a:t>
            </a:r>
            <a:r>
              <a:rPr lang="en-US" sz="1600" dirty="0"/>
              <a:t> </a:t>
            </a:r>
            <a:r>
              <a:rPr lang="en-US" sz="1600" dirty="0" err="1"/>
              <a:t>fisik</a:t>
            </a:r>
            <a:r>
              <a:rPr lang="en-US" sz="1600" dirty="0"/>
              <a:t> </a:t>
            </a:r>
            <a:r>
              <a:rPr lang="en-US" sz="1600" dirty="0" err="1"/>
              <a:t>dan</a:t>
            </a:r>
            <a:r>
              <a:rPr lang="en-US" sz="1600" dirty="0"/>
              <a:t> </a:t>
            </a:r>
            <a:r>
              <a:rPr lang="en-US" sz="1600" dirty="0" err="1"/>
              <a:t>bahannya</a:t>
            </a:r>
            <a:r>
              <a:rPr lang="en-US" sz="1600" dirty="0"/>
              <a:t> </a:t>
            </a:r>
            <a:r>
              <a:rPr lang="en-US" sz="1600" dirty="0" err="1"/>
              <a:t>tidak</a:t>
            </a:r>
            <a:r>
              <a:rPr lang="en-US" sz="1600" dirty="0"/>
              <a:t> </a:t>
            </a:r>
            <a:r>
              <a:rPr lang="en-US" sz="1600" dirty="0" err="1"/>
              <a:t>dapat</a:t>
            </a:r>
            <a:r>
              <a:rPr lang="en-US" sz="1600" dirty="0"/>
              <a:t> </a:t>
            </a:r>
            <a:r>
              <a:rPr lang="en-US" sz="1600" dirty="0" err="1"/>
              <a:t>meresap</a:t>
            </a:r>
            <a:r>
              <a:rPr lang="en-US" sz="1600" dirty="0"/>
              <a:t> </a:t>
            </a:r>
            <a:r>
              <a:rPr lang="en-US" sz="1600" dirty="0" err="1"/>
              <a:t>kepori-pori</a:t>
            </a:r>
            <a:r>
              <a:rPr lang="en-US" sz="1600" dirty="0"/>
              <a:t> </a:t>
            </a:r>
            <a:r>
              <a:rPr lang="en-US" sz="1600" dirty="0" err="1"/>
              <a:t>benda</a:t>
            </a:r>
            <a:r>
              <a:rPr lang="en-US" sz="1600" dirty="0"/>
              <a:t> yang </a:t>
            </a:r>
            <a:r>
              <a:rPr lang="en-US" sz="1600" dirty="0" err="1"/>
              <a:t>terbakar</a:t>
            </a:r>
            <a:r>
              <a:rPr lang="en-US" sz="1600" dirty="0"/>
              <a:t>. </a:t>
            </a:r>
            <a:r>
              <a:rPr lang="en-US" sz="1600" dirty="0" err="1"/>
              <a:t>Satu</a:t>
            </a:r>
            <a:r>
              <a:rPr lang="en-US" sz="1600" dirty="0"/>
              <a:t> </a:t>
            </a:r>
            <a:r>
              <a:rPr lang="en-US" sz="1600" dirty="0" err="1"/>
              <a:t>lagi</a:t>
            </a:r>
            <a:r>
              <a:rPr lang="en-US" sz="1600" dirty="0"/>
              <a:t> </a:t>
            </a:r>
            <a:r>
              <a:rPr lang="en-US" sz="1600" dirty="0" err="1"/>
              <a:t>kekurangannya</a:t>
            </a:r>
            <a:r>
              <a:rPr lang="en-US" sz="1600" dirty="0"/>
              <a:t> </a:t>
            </a:r>
            <a:r>
              <a:rPr lang="en-US" sz="1600" dirty="0" err="1"/>
              <a:t>adalah</a:t>
            </a:r>
            <a:r>
              <a:rPr lang="en-US" sz="1600" dirty="0"/>
              <a:t> </a:t>
            </a:r>
            <a:r>
              <a:rPr lang="en-US" sz="1600" dirty="0" err="1"/>
              <a:t>karena</a:t>
            </a:r>
            <a:r>
              <a:rPr lang="en-US" sz="1600" dirty="0"/>
              <a:t> </a:t>
            </a:r>
            <a:r>
              <a:rPr lang="en-US" sz="1600" dirty="0" err="1"/>
              <a:t>bentuk</a:t>
            </a:r>
            <a:r>
              <a:rPr lang="en-US" sz="1600" dirty="0"/>
              <a:t> </a:t>
            </a:r>
            <a:r>
              <a:rPr lang="en-US" sz="1600" dirty="0" err="1"/>
              <a:t>fisiknya</a:t>
            </a:r>
            <a:r>
              <a:rPr lang="en-US" sz="1600" dirty="0"/>
              <a:t> yang </a:t>
            </a:r>
            <a:r>
              <a:rPr lang="en-US" sz="1600" dirty="0" err="1"/>
              <a:t>serbuk</a:t>
            </a:r>
            <a:r>
              <a:rPr lang="en-US" sz="1600" dirty="0"/>
              <a:t> </a:t>
            </a:r>
            <a:r>
              <a:rPr lang="en-US" sz="1600" dirty="0" err="1"/>
              <a:t>akan</a:t>
            </a:r>
            <a:r>
              <a:rPr lang="en-US" sz="1600" dirty="0"/>
              <a:t> </a:t>
            </a:r>
            <a:r>
              <a:rPr lang="en-US" sz="1600" dirty="0" err="1"/>
              <a:t>meninggalkan</a:t>
            </a:r>
            <a:r>
              <a:rPr lang="en-US" sz="1600" dirty="0"/>
              <a:t> </a:t>
            </a:r>
            <a:r>
              <a:rPr lang="en-US" sz="1600" dirty="0" err="1"/>
              <a:t>sisa</a:t>
            </a:r>
            <a:r>
              <a:rPr lang="en-US" sz="1600" dirty="0"/>
              <a:t> </a:t>
            </a:r>
            <a:r>
              <a:rPr lang="en-US" sz="1600" dirty="0" err="1"/>
              <a:t>bahan</a:t>
            </a:r>
            <a:r>
              <a:rPr lang="en-US" sz="1600" dirty="0"/>
              <a:t> yang </a:t>
            </a:r>
            <a:r>
              <a:rPr lang="en-US" sz="1600" dirty="0" err="1"/>
              <a:t>mengotori</a:t>
            </a:r>
            <a:r>
              <a:rPr lang="en-US" sz="1600" dirty="0"/>
              <a:t> </a:t>
            </a:r>
            <a:r>
              <a:rPr lang="en-US" sz="1600" dirty="0" err="1"/>
              <a:t>sekitar</a:t>
            </a:r>
            <a:r>
              <a:rPr lang="en-US" sz="1600" dirty="0"/>
              <a:t> </a:t>
            </a:r>
            <a:r>
              <a:rPr lang="en-US" sz="1600" dirty="0" err="1"/>
              <a:t>tempat</a:t>
            </a:r>
            <a:r>
              <a:rPr lang="en-US" sz="1600" dirty="0"/>
              <a:t> </a:t>
            </a:r>
            <a:r>
              <a:rPr lang="en-US" sz="1600" dirty="0" err="1"/>
              <a:t>kebakaran</a:t>
            </a:r>
            <a:r>
              <a:rPr lang="en-US" sz="1600" dirty="0"/>
              <a:t>, </a:t>
            </a:r>
            <a:r>
              <a:rPr lang="en-US" sz="1600" dirty="0" err="1"/>
              <a:t>dan</a:t>
            </a:r>
            <a:r>
              <a:rPr lang="en-US" sz="1600" dirty="0"/>
              <a:t> </a:t>
            </a:r>
            <a:r>
              <a:rPr lang="en-US" sz="1600" dirty="0" err="1"/>
              <a:t>pada</a:t>
            </a:r>
            <a:r>
              <a:rPr lang="en-US" sz="1600" dirty="0"/>
              <a:t> </a:t>
            </a:r>
            <a:r>
              <a:rPr lang="en-US" sz="1600" dirty="0" err="1"/>
              <a:t>kasus</a:t>
            </a:r>
            <a:r>
              <a:rPr lang="en-US" sz="1600" dirty="0"/>
              <a:t> </a:t>
            </a:r>
            <a:r>
              <a:rPr lang="en-US" sz="1600" dirty="0" err="1"/>
              <a:t>menyangkut</a:t>
            </a:r>
            <a:r>
              <a:rPr lang="en-US" sz="1600" dirty="0"/>
              <a:t> </a:t>
            </a:r>
            <a:r>
              <a:rPr lang="en-US" sz="1600" dirty="0" err="1"/>
              <a:t>pemadaman</a:t>
            </a:r>
            <a:r>
              <a:rPr lang="en-US" sz="1600" dirty="0"/>
              <a:t> </a:t>
            </a:r>
            <a:r>
              <a:rPr lang="en-US" sz="1600" dirty="0" err="1"/>
              <a:t>kebakaran</a:t>
            </a:r>
            <a:r>
              <a:rPr lang="en-US" sz="1600" dirty="0"/>
              <a:t> </a:t>
            </a:r>
            <a:r>
              <a:rPr lang="en-US" sz="1600" dirty="0" err="1"/>
              <a:t>alat-alat</a:t>
            </a:r>
            <a:r>
              <a:rPr lang="en-US" sz="1600" dirty="0"/>
              <a:t> </a:t>
            </a:r>
            <a:r>
              <a:rPr lang="en-US" sz="1600" dirty="0" err="1"/>
              <a:t>elektronik</a:t>
            </a:r>
            <a:r>
              <a:rPr lang="en-US" sz="1600" dirty="0"/>
              <a:t> </a:t>
            </a:r>
            <a:r>
              <a:rPr lang="en-US" sz="1600" dirty="0" err="1"/>
              <a:t>dapat</a:t>
            </a:r>
            <a:r>
              <a:rPr lang="en-US" sz="1600" dirty="0"/>
              <a:t> </a:t>
            </a:r>
            <a:r>
              <a:rPr lang="en-US" sz="1600" dirty="0" err="1"/>
              <a:t>menyebabkan</a:t>
            </a:r>
            <a:r>
              <a:rPr lang="en-US" sz="1600" dirty="0"/>
              <a:t> </a:t>
            </a:r>
            <a:r>
              <a:rPr lang="en-US" sz="1600" dirty="0" err="1"/>
              <a:t>kerusakan</a:t>
            </a:r>
            <a:r>
              <a:rPr lang="en-US" sz="1600" dirty="0"/>
              <a:t> </a:t>
            </a:r>
            <a:r>
              <a:rPr lang="en-US" sz="1600" dirty="0" err="1"/>
              <a:t>karena</a:t>
            </a:r>
            <a:r>
              <a:rPr lang="en-US" sz="1600" dirty="0"/>
              <a:t> </a:t>
            </a:r>
            <a:r>
              <a:rPr lang="en-US" sz="1600" dirty="0" err="1"/>
              <a:t>menyusupnya</a:t>
            </a:r>
            <a:r>
              <a:rPr lang="en-US" sz="1600" dirty="0"/>
              <a:t> </a:t>
            </a:r>
            <a:r>
              <a:rPr lang="en-US" sz="1600" dirty="0" err="1"/>
              <a:t>serbuk</a:t>
            </a:r>
            <a:r>
              <a:rPr lang="en-US" sz="1600" dirty="0"/>
              <a:t> </a:t>
            </a:r>
            <a:r>
              <a:rPr lang="en-US" sz="1600" dirty="0" err="1"/>
              <a:t>bahan</a:t>
            </a:r>
            <a:r>
              <a:rPr lang="en-US" sz="1600" dirty="0"/>
              <a:t> </a:t>
            </a:r>
            <a:r>
              <a:rPr lang="en-US" sz="1600" dirty="0" err="1"/>
              <a:t>kesela-sela</a:t>
            </a:r>
            <a:r>
              <a:rPr lang="en-US" sz="1600" dirty="0"/>
              <a:t> </a:t>
            </a:r>
            <a:r>
              <a:rPr lang="en-US" sz="1600" dirty="0" err="1"/>
              <a:t>komponen</a:t>
            </a:r>
            <a:r>
              <a:rPr lang="en-US" sz="1600" dirty="0"/>
              <a:t> </a:t>
            </a:r>
            <a:r>
              <a:rPr lang="en-US" sz="1600" dirty="0" err="1"/>
              <a:t>peralatan</a:t>
            </a:r>
            <a:r>
              <a:rPr lang="en-US" sz="1600" dirty="0"/>
              <a:t>.</a:t>
            </a:r>
          </a:p>
          <a:p>
            <a:pPr marL="365125" algn="just">
              <a:defRPr/>
            </a:pPr>
            <a:endParaRPr lang="en-US" sz="1600" dirty="0"/>
          </a:p>
          <a:p>
            <a:pPr marL="365125" indent="-273050" algn="just">
              <a:defRPr/>
            </a:pPr>
            <a:r>
              <a:rPr lang="en-US" sz="1600" dirty="0"/>
              <a:t>d. GAS KARBONDIOKSIDA (CO2)</a:t>
            </a:r>
          </a:p>
          <a:p>
            <a:pPr marL="365125" indent="-273050" algn="just">
              <a:defRPr/>
            </a:pPr>
            <a:r>
              <a:rPr lang="en-US" sz="1600" dirty="0"/>
              <a:t>	APAR </a:t>
            </a:r>
            <a:r>
              <a:rPr lang="en-US" sz="1600" dirty="0" err="1"/>
              <a:t>Jenis</a:t>
            </a:r>
            <a:r>
              <a:rPr lang="en-US" sz="1600" dirty="0"/>
              <a:t> </a:t>
            </a:r>
            <a:r>
              <a:rPr lang="en-US" sz="1600" dirty="0" err="1"/>
              <a:t>ini</a:t>
            </a:r>
            <a:r>
              <a:rPr lang="en-US" sz="1600" dirty="0"/>
              <a:t> </a:t>
            </a:r>
            <a:r>
              <a:rPr lang="en-US" sz="1600" dirty="0" err="1"/>
              <a:t>berisi</a:t>
            </a:r>
            <a:r>
              <a:rPr lang="en-US" sz="1600" dirty="0"/>
              <a:t> gas CO2 yang </a:t>
            </a:r>
            <a:r>
              <a:rPr lang="en-US" sz="1600" dirty="0" err="1"/>
              <a:t>dimampatkan</a:t>
            </a:r>
            <a:r>
              <a:rPr lang="en-US" sz="1600" dirty="0"/>
              <a:t> </a:t>
            </a:r>
            <a:r>
              <a:rPr lang="en-US" sz="1600" dirty="0" err="1"/>
              <a:t>sehingga</a:t>
            </a:r>
            <a:r>
              <a:rPr lang="en-US" sz="1600" dirty="0"/>
              <a:t> </a:t>
            </a:r>
            <a:r>
              <a:rPr lang="en-US" sz="1600" dirty="0" err="1"/>
              <a:t>apabila</a:t>
            </a:r>
            <a:r>
              <a:rPr lang="en-US" sz="1600" dirty="0"/>
              <a:t> </a:t>
            </a:r>
            <a:r>
              <a:rPr lang="en-US" sz="1600" dirty="0" err="1"/>
              <a:t>kran</a:t>
            </a:r>
            <a:r>
              <a:rPr lang="en-US" sz="1600" dirty="0"/>
              <a:t> </a:t>
            </a:r>
            <a:r>
              <a:rPr lang="en-US" sz="1600" dirty="0" err="1"/>
              <a:t>di</a:t>
            </a:r>
            <a:r>
              <a:rPr lang="en-US" sz="1600" dirty="0"/>
              <a:t> </a:t>
            </a:r>
            <a:r>
              <a:rPr lang="en-US" sz="1600" dirty="0" err="1"/>
              <a:t>buka</a:t>
            </a:r>
            <a:r>
              <a:rPr lang="en-US" sz="1600" dirty="0"/>
              <a:t> </a:t>
            </a:r>
            <a:r>
              <a:rPr lang="en-US" sz="1600" dirty="0" err="1"/>
              <a:t>maka</a:t>
            </a:r>
            <a:r>
              <a:rPr lang="en-US" sz="1600" dirty="0"/>
              <a:t> gas CO2 </a:t>
            </a:r>
            <a:r>
              <a:rPr lang="en-US" sz="1600" dirty="0" err="1"/>
              <a:t>akan</a:t>
            </a:r>
            <a:r>
              <a:rPr lang="en-US" sz="1600" dirty="0"/>
              <a:t> </a:t>
            </a:r>
            <a:r>
              <a:rPr lang="en-US" sz="1600" dirty="0" err="1"/>
              <a:t>keluar</a:t>
            </a:r>
            <a:r>
              <a:rPr lang="en-US" sz="1600" dirty="0"/>
              <a:t>, </a:t>
            </a:r>
            <a:r>
              <a:rPr lang="en-US" sz="1600" dirty="0" err="1"/>
              <a:t>biasanya</a:t>
            </a:r>
            <a:r>
              <a:rPr lang="en-US" sz="1600" dirty="0"/>
              <a:t> </a:t>
            </a:r>
            <a:r>
              <a:rPr lang="en-US" sz="1600" dirty="0" err="1"/>
              <a:t>terlihat</a:t>
            </a:r>
            <a:r>
              <a:rPr lang="en-US" sz="1600" dirty="0"/>
              <a:t> </a:t>
            </a:r>
            <a:r>
              <a:rPr lang="en-US" sz="1600" dirty="0" err="1"/>
              <a:t>seperti</a:t>
            </a:r>
            <a:r>
              <a:rPr lang="en-US" sz="1600" dirty="0"/>
              <a:t> </a:t>
            </a:r>
            <a:r>
              <a:rPr lang="en-US" sz="1600" dirty="0" err="1"/>
              <a:t>awan</a:t>
            </a:r>
            <a:r>
              <a:rPr lang="en-US" sz="1600" dirty="0"/>
              <a:t> </a:t>
            </a:r>
            <a:r>
              <a:rPr lang="en-US" sz="1600" dirty="0" err="1"/>
              <a:t>putih</a:t>
            </a:r>
            <a:r>
              <a:rPr lang="en-US" sz="1600" dirty="0"/>
              <a:t> </a:t>
            </a:r>
            <a:r>
              <a:rPr lang="en-US" sz="1600" dirty="0" err="1"/>
              <a:t>dan</a:t>
            </a:r>
            <a:r>
              <a:rPr lang="en-US" sz="1600" dirty="0"/>
              <a:t> </a:t>
            </a:r>
            <a:r>
              <a:rPr lang="en-US" sz="1600" dirty="0" err="1"/>
              <a:t>sedikit</a:t>
            </a:r>
            <a:r>
              <a:rPr lang="en-US" sz="1600" dirty="0"/>
              <a:t> </a:t>
            </a:r>
            <a:r>
              <a:rPr lang="en-US" sz="1600" dirty="0" err="1"/>
              <a:t>gumpalan</a:t>
            </a:r>
            <a:r>
              <a:rPr lang="en-US" sz="1600" dirty="0"/>
              <a:t> </a:t>
            </a:r>
            <a:r>
              <a:rPr lang="en-US" sz="1600" dirty="0" err="1"/>
              <a:t>salju</a:t>
            </a:r>
            <a:r>
              <a:rPr lang="en-US" sz="1600" dirty="0"/>
              <a:t>.</a:t>
            </a:r>
          </a:p>
          <a:p>
            <a:pPr marL="365125" indent="-273050" algn="just">
              <a:defRPr/>
            </a:pPr>
            <a:r>
              <a:rPr lang="en-US" sz="1600" dirty="0"/>
              <a:t>	</a:t>
            </a:r>
            <a:r>
              <a:rPr lang="en-US" sz="1600" dirty="0" err="1"/>
              <a:t>Prinsip</a:t>
            </a:r>
            <a:r>
              <a:rPr lang="en-US" sz="1600" dirty="0"/>
              <a:t> </a:t>
            </a:r>
            <a:r>
              <a:rPr lang="en-US" sz="1600" dirty="0" err="1"/>
              <a:t>pemadamannya</a:t>
            </a:r>
            <a:r>
              <a:rPr lang="en-US" sz="1600" dirty="0"/>
              <a:t> </a:t>
            </a:r>
            <a:r>
              <a:rPr lang="en-US" sz="1600" dirty="0" err="1"/>
              <a:t>adalah</a:t>
            </a:r>
            <a:r>
              <a:rPr lang="en-US" sz="1600" dirty="0"/>
              <a:t> </a:t>
            </a:r>
            <a:r>
              <a:rPr lang="en-US" sz="1600" dirty="0" err="1"/>
              <a:t>pendinginan</a:t>
            </a:r>
            <a:r>
              <a:rPr lang="en-US" sz="1600" dirty="0"/>
              <a:t> </a:t>
            </a:r>
            <a:r>
              <a:rPr lang="en-US" sz="1600" dirty="0" err="1"/>
              <a:t>dan</a:t>
            </a:r>
            <a:r>
              <a:rPr lang="en-US" sz="1600" dirty="0"/>
              <a:t> </a:t>
            </a:r>
            <a:r>
              <a:rPr lang="en-US" sz="1600" dirty="0" err="1"/>
              <a:t>juga</a:t>
            </a:r>
            <a:r>
              <a:rPr lang="en-US" sz="1600" dirty="0"/>
              <a:t> </a:t>
            </a:r>
            <a:r>
              <a:rPr lang="en-US" sz="1600" dirty="0" err="1"/>
              <a:t>penggeseran</a:t>
            </a:r>
            <a:r>
              <a:rPr lang="en-US" sz="1600" dirty="0"/>
              <a:t> </a:t>
            </a:r>
            <a:r>
              <a:rPr lang="en-US" sz="1600" dirty="0" err="1"/>
              <a:t>kesetimbangan</a:t>
            </a:r>
            <a:r>
              <a:rPr lang="en-US" sz="1600" dirty="0"/>
              <a:t> </a:t>
            </a:r>
            <a:r>
              <a:rPr lang="en-US" sz="1600" dirty="0" err="1"/>
              <a:t>reaksi</a:t>
            </a:r>
            <a:r>
              <a:rPr lang="en-US" sz="1600" dirty="0"/>
              <a:t> </a:t>
            </a:r>
            <a:r>
              <a:rPr lang="en-US" sz="1600" dirty="0" err="1"/>
              <a:t>pembakaran</a:t>
            </a:r>
            <a:r>
              <a:rPr lang="en-US" sz="1600" dirty="0"/>
              <a:t> ( </a:t>
            </a:r>
            <a:r>
              <a:rPr lang="en-US" sz="1600" dirty="0" err="1"/>
              <a:t>pengurangan</a:t>
            </a:r>
            <a:r>
              <a:rPr lang="en-US" sz="1600" dirty="0"/>
              <a:t> </a:t>
            </a:r>
            <a:r>
              <a:rPr lang="en-US" sz="1600" dirty="0" err="1"/>
              <a:t>kadar</a:t>
            </a:r>
            <a:r>
              <a:rPr lang="en-US" sz="1600" dirty="0"/>
              <a:t> </a:t>
            </a:r>
            <a:r>
              <a:rPr lang="en-US" sz="1600" dirty="0" err="1"/>
              <a:t>oksigen</a:t>
            </a:r>
            <a:r>
              <a:rPr lang="en-US" sz="1600" dirty="0"/>
              <a:t> </a:t>
            </a:r>
            <a:r>
              <a:rPr lang="en-US" sz="1600" dirty="0" err="1"/>
              <a:t>dipangkal</a:t>
            </a:r>
            <a:r>
              <a:rPr lang="en-US" sz="1600" dirty="0"/>
              <a:t> </a:t>
            </a:r>
            <a:r>
              <a:rPr lang="en-US" sz="1600" dirty="0" err="1"/>
              <a:t>api</a:t>
            </a:r>
            <a:r>
              <a:rPr lang="en-US" sz="1600" dirty="0"/>
              <a:t> )</a:t>
            </a:r>
          </a:p>
          <a:p>
            <a:pPr marL="365125" indent="-273050" algn="just">
              <a:defRPr/>
            </a:pPr>
            <a:endParaRPr lang="en-US" sz="1600" dirty="0"/>
          </a:p>
          <a:p>
            <a:pPr marL="365125" indent="-273050" algn="just">
              <a:defRPr/>
            </a:pPr>
            <a:r>
              <a:rPr lang="en-US" sz="1600" dirty="0"/>
              <a:t>	</a:t>
            </a:r>
            <a:r>
              <a:rPr lang="en-US" sz="1600" dirty="0" err="1"/>
              <a:t>Karena</a:t>
            </a:r>
            <a:r>
              <a:rPr lang="en-US" sz="1600" dirty="0"/>
              <a:t> CO2 </a:t>
            </a:r>
            <a:r>
              <a:rPr lang="en-US" sz="1600" dirty="0" err="1"/>
              <a:t>berbentuk</a:t>
            </a:r>
            <a:r>
              <a:rPr lang="en-US" sz="1600" dirty="0"/>
              <a:t> gas </a:t>
            </a:r>
            <a:r>
              <a:rPr lang="en-US" sz="1600" dirty="0" err="1"/>
              <a:t>maka</a:t>
            </a:r>
            <a:r>
              <a:rPr lang="en-US" sz="1600" dirty="0"/>
              <a:t> </a:t>
            </a:r>
            <a:r>
              <a:rPr lang="en-US" sz="1600" dirty="0" err="1"/>
              <a:t>ia</a:t>
            </a:r>
            <a:r>
              <a:rPr lang="en-US" sz="1600" dirty="0"/>
              <a:t> </a:t>
            </a:r>
            <a:r>
              <a:rPr lang="en-US" sz="1600" dirty="0" err="1"/>
              <a:t>tidak</a:t>
            </a:r>
            <a:r>
              <a:rPr lang="en-US" sz="1600" dirty="0"/>
              <a:t> </a:t>
            </a:r>
            <a:r>
              <a:rPr lang="en-US" sz="1600" dirty="0" err="1"/>
              <a:t>dapat</a:t>
            </a:r>
            <a:r>
              <a:rPr lang="en-US" sz="1600" dirty="0"/>
              <a:t> </a:t>
            </a:r>
            <a:r>
              <a:rPr lang="en-US" sz="1600" dirty="0" err="1"/>
              <a:t>meresap</a:t>
            </a:r>
            <a:r>
              <a:rPr lang="en-US" sz="1600" dirty="0"/>
              <a:t> </a:t>
            </a:r>
            <a:r>
              <a:rPr lang="en-US" sz="1600" dirty="0" err="1"/>
              <a:t>kepori-pori</a:t>
            </a:r>
            <a:r>
              <a:rPr lang="en-US" sz="1600" dirty="0"/>
              <a:t> </a:t>
            </a:r>
            <a:r>
              <a:rPr lang="en-US" sz="1600" dirty="0" err="1"/>
              <a:t>benda</a:t>
            </a:r>
            <a:r>
              <a:rPr lang="en-US" sz="1600" dirty="0"/>
              <a:t> yang </a:t>
            </a:r>
            <a:r>
              <a:rPr lang="en-US" sz="1600" dirty="0" err="1"/>
              <a:t>terbakar</a:t>
            </a:r>
            <a:r>
              <a:rPr lang="en-US" sz="1600" dirty="0"/>
              <a:t>, </a:t>
            </a:r>
            <a:r>
              <a:rPr lang="en-US" sz="1600" dirty="0" err="1"/>
              <a:t>dengan</a:t>
            </a:r>
            <a:r>
              <a:rPr lang="en-US" sz="1600" dirty="0"/>
              <a:t> </a:t>
            </a:r>
            <a:r>
              <a:rPr lang="en-US" sz="1600" dirty="0" err="1"/>
              <a:t>dasar</a:t>
            </a:r>
            <a:r>
              <a:rPr lang="en-US" sz="1600" dirty="0"/>
              <a:t> </a:t>
            </a:r>
            <a:r>
              <a:rPr lang="en-US" sz="1600" dirty="0" err="1"/>
              <a:t>ini</a:t>
            </a:r>
            <a:r>
              <a:rPr lang="en-US" sz="1600" dirty="0"/>
              <a:t> </a:t>
            </a:r>
            <a:r>
              <a:rPr lang="en-US" sz="1600" dirty="0" err="1"/>
              <a:t>dapatlah</a:t>
            </a:r>
            <a:r>
              <a:rPr lang="en-US" sz="1600" dirty="0"/>
              <a:t> </a:t>
            </a:r>
            <a:r>
              <a:rPr lang="en-US" sz="1600" dirty="0" err="1"/>
              <a:t>dimengerti</a:t>
            </a:r>
            <a:r>
              <a:rPr lang="en-US" sz="1600" dirty="0"/>
              <a:t> </a:t>
            </a:r>
            <a:r>
              <a:rPr lang="en-US" sz="1600" dirty="0" err="1"/>
              <a:t>bahwa</a:t>
            </a:r>
            <a:r>
              <a:rPr lang="en-US" sz="1600" dirty="0"/>
              <a:t> CO2 </a:t>
            </a:r>
            <a:r>
              <a:rPr lang="en-US" sz="1600" dirty="0" err="1"/>
              <a:t>tidak</a:t>
            </a:r>
            <a:r>
              <a:rPr lang="en-US" sz="1600" dirty="0"/>
              <a:t> </a:t>
            </a:r>
            <a:r>
              <a:rPr lang="en-US" sz="1600" dirty="0" err="1"/>
              <a:t>efektif</a:t>
            </a:r>
            <a:r>
              <a:rPr lang="en-US" sz="1600" dirty="0"/>
              <a:t> </a:t>
            </a:r>
            <a:r>
              <a:rPr lang="en-US" sz="1600" dirty="0" err="1"/>
              <a:t>untuk</a:t>
            </a:r>
            <a:r>
              <a:rPr lang="en-US" sz="1600" dirty="0"/>
              <a:t> </a:t>
            </a:r>
            <a:r>
              <a:rPr lang="en-US" sz="1600" dirty="0" err="1"/>
              <a:t>pemadaman</a:t>
            </a:r>
            <a:r>
              <a:rPr lang="en-US" sz="1600" dirty="0"/>
              <a:t> </a:t>
            </a:r>
            <a:r>
              <a:rPr lang="en-US" sz="1600" dirty="0" err="1"/>
              <a:t>kebakaran</a:t>
            </a:r>
            <a:r>
              <a:rPr lang="en-US" sz="1600" dirty="0"/>
              <a:t> </a:t>
            </a:r>
            <a:r>
              <a:rPr lang="en-US" sz="1600" dirty="0" err="1"/>
              <a:t>kelas</a:t>
            </a:r>
            <a:r>
              <a:rPr lang="en-US" sz="1600" dirty="0"/>
              <a:t> A .</a:t>
            </a:r>
          </a:p>
          <a:p>
            <a:pPr marL="365125" indent="-273050" algn="just">
              <a:defRPr/>
            </a:pPr>
            <a:endParaRPr lang="en-US" sz="1600" dirty="0"/>
          </a:p>
          <a:p>
            <a:pPr marL="365125" indent="-273050" algn="just">
              <a:defRPr/>
            </a:pPr>
            <a:r>
              <a:rPr lang="en-US" sz="1600" dirty="0"/>
              <a:t>KELEBIHAN </a:t>
            </a:r>
            <a:r>
              <a:rPr lang="en-US" sz="1600" dirty="0" err="1"/>
              <a:t>pemakaian</a:t>
            </a:r>
            <a:r>
              <a:rPr lang="en-US" sz="1600" dirty="0"/>
              <a:t> CO2 </a:t>
            </a:r>
            <a:r>
              <a:rPr lang="en-US" sz="1600" dirty="0" err="1"/>
              <a:t>antara</a:t>
            </a:r>
            <a:r>
              <a:rPr lang="en-US" sz="1600" dirty="0"/>
              <a:t> lain :</a:t>
            </a:r>
          </a:p>
          <a:p>
            <a:pPr marL="625475" indent="-260350" algn="just">
              <a:buFont typeface="Wingdings" pitchFamily="2" charset="2"/>
              <a:buChar char="§"/>
              <a:defRPr/>
            </a:pPr>
            <a:r>
              <a:rPr lang="en-US" sz="1600" dirty="0" err="1"/>
              <a:t>Efektif</a:t>
            </a:r>
            <a:r>
              <a:rPr lang="en-US" sz="1600" dirty="0"/>
              <a:t> </a:t>
            </a:r>
            <a:r>
              <a:rPr lang="en-US" sz="1600" dirty="0" err="1"/>
              <a:t>untuk</a:t>
            </a:r>
            <a:r>
              <a:rPr lang="en-US" sz="1600" dirty="0"/>
              <a:t> </a:t>
            </a:r>
            <a:r>
              <a:rPr lang="en-US" sz="1600" dirty="0" err="1"/>
              <a:t>pemadaman</a:t>
            </a:r>
            <a:r>
              <a:rPr lang="en-US" sz="1600" dirty="0"/>
              <a:t> </a:t>
            </a:r>
            <a:r>
              <a:rPr lang="en-US" sz="1600" dirty="0" err="1"/>
              <a:t>pada</a:t>
            </a:r>
            <a:r>
              <a:rPr lang="en-US" sz="1600" dirty="0"/>
              <a:t> </a:t>
            </a:r>
            <a:r>
              <a:rPr lang="en-US" sz="1600" dirty="0" err="1"/>
              <a:t>tangki</a:t>
            </a:r>
            <a:r>
              <a:rPr lang="en-US" sz="1600" dirty="0"/>
              <a:t> </a:t>
            </a:r>
            <a:r>
              <a:rPr lang="en-US" sz="1600" dirty="0" err="1"/>
              <a:t>cairan</a:t>
            </a:r>
            <a:r>
              <a:rPr lang="en-US" sz="1600" dirty="0"/>
              <a:t> yang </a:t>
            </a:r>
            <a:r>
              <a:rPr lang="en-US" sz="1600" dirty="0" err="1"/>
              <a:t>mudah</a:t>
            </a:r>
            <a:r>
              <a:rPr lang="en-US" sz="1600" dirty="0"/>
              <a:t> </a:t>
            </a:r>
            <a:r>
              <a:rPr lang="en-US" sz="1600" dirty="0" err="1"/>
              <a:t>terbakar</a:t>
            </a:r>
            <a:r>
              <a:rPr lang="en-US" sz="1600" dirty="0"/>
              <a:t>, </a:t>
            </a:r>
            <a:r>
              <a:rPr lang="en-US" sz="1600" dirty="0" err="1"/>
              <a:t>baik</a:t>
            </a:r>
            <a:r>
              <a:rPr lang="en-US" sz="1600" dirty="0"/>
              <a:t> yang </a:t>
            </a:r>
            <a:r>
              <a:rPr lang="en-US" sz="1600" dirty="0" err="1"/>
              <a:t>terbuka</a:t>
            </a:r>
            <a:r>
              <a:rPr lang="en-US" sz="1600" dirty="0"/>
              <a:t> </a:t>
            </a:r>
            <a:r>
              <a:rPr lang="en-US" sz="1600" dirty="0" err="1"/>
              <a:t>ataupun</a:t>
            </a:r>
            <a:r>
              <a:rPr lang="en-US" sz="1600" dirty="0"/>
              <a:t> </a:t>
            </a:r>
            <a:r>
              <a:rPr lang="en-US" sz="1600" dirty="0" err="1"/>
              <a:t>tertutup</a:t>
            </a:r>
            <a:r>
              <a:rPr lang="en-US" sz="1600" dirty="0"/>
              <a:t>.</a:t>
            </a:r>
          </a:p>
          <a:p>
            <a:pPr marL="625475" indent="-260350" algn="just">
              <a:buFont typeface="Wingdings" pitchFamily="2" charset="2"/>
              <a:buChar char="§"/>
              <a:defRPr/>
            </a:pPr>
            <a:r>
              <a:rPr lang="en-US" sz="1600" dirty="0" err="1"/>
              <a:t>Tidah</a:t>
            </a:r>
            <a:r>
              <a:rPr lang="en-US" sz="1600" dirty="0"/>
              <a:t> </a:t>
            </a:r>
            <a:r>
              <a:rPr lang="en-US" sz="1600" dirty="0" err="1"/>
              <a:t>menghantar</a:t>
            </a:r>
            <a:r>
              <a:rPr lang="en-US" sz="1600" dirty="0"/>
              <a:t> </a:t>
            </a:r>
            <a:r>
              <a:rPr lang="en-US" sz="1600" dirty="0" err="1"/>
              <a:t>arus</a:t>
            </a:r>
            <a:r>
              <a:rPr lang="en-US" sz="1600" dirty="0"/>
              <a:t> </a:t>
            </a:r>
            <a:r>
              <a:rPr lang="en-US" sz="1600" dirty="0" err="1"/>
              <a:t>listrik</a:t>
            </a:r>
            <a:endParaRPr lang="en-US" sz="1600" dirty="0"/>
          </a:p>
          <a:p>
            <a:pPr marL="625475" indent="-260350" algn="just">
              <a:buFont typeface="Wingdings" pitchFamily="2" charset="2"/>
              <a:buChar char="§"/>
              <a:defRPr/>
            </a:pPr>
            <a:r>
              <a:rPr lang="en-US" sz="1600" dirty="0" err="1"/>
              <a:t>Tidak</a:t>
            </a:r>
            <a:r>
              <a:rPr lang="en-US" sz="1600" dirty="0"/>
              <a:t> </a:t>
            </a:r>
            <a:r>
              <a:rPr lang="en-US" sz="1600" dirty="0" err="1"/>
              <a:t>merusak</a:t>
            </a:r>
            <a:r>
              <a:rPr lang="en-US" sz="1600" dirty="0"/>
              <a:t> </a:t>
            </a:r>
            <a:r>
              <a:rPr lang="en-US" sz="1600" dirty="0" err="1"/>
              <a:t>atau</a:t>
            </a:r>
            <a:r>
              <a:rPr lang="en-US" sz="1600" dirty="0"/>
              <a:t> </a:t>
            </a:r>
            <a:r>
              <a:rPr lang="en-US" sz="1600" dirty="0" err="1"/>
              <a:t>meninggalkan</a:t>
            </a:r>
            <a:r>
              <a:rPr lang="en-US" sz="1600" dirty="0"/>
              <a:t> </a:t>
            </a:r>
            <a:r>
              <a:rPr lang="en-US" sz="1600" dirty="0" err="1"/>
              <a:t>noda</a:t>
            </a:r>
            <a:r>
              <a:rPr lang="en-US" sz="1600" dirty="0"/>
              <a:t>.</a:t>
            </a:r>
          </a:p>
          <a:p>
            <a:pPr marL="625475" indent="-260350" algn="just">
              <a:buFont typeface="Wingdings" pitchFamily="2" charset="2"/>
              <a:buChar char="§"/>
              <a:defRPr/>
            </a:pPr>
            <a:r>
              <a:rPr lang="en-US" sz="1600" dirty="0" err="1"/>
              <a:t>Menghentikan</a:t>
            </a:r>
            <a:r>
              <a:rPr lang="en-US" sz="1600" dirty="0"/>
              <a:t> </a:t>
            </a:r>
            <a:r>
              <a:rPr lang="en-US" sz="1600" dirty="0" err="1"/>
              <a:t>nyala</a:t>
            </a:r>
            <a:r>
              <a:rPr lang="en-US" sz="1600" dirty="0"/>
              <a:t> </a:t>
            </a:r>
            <a:r>
              <a:rPr lang="en-US" sz="1600" dirty="0" err="1"/>
              <a:t>api</a:t>
            </a:r>
            <a:r>
              <a:rPr lang="en-US" sz="1600" dirty="0"/>
              <a:t> </a:t>
            </a:r>
            <a:r>
              <a:rPr lang="en-US" sz="1600" dirty="0" err="1"/>
              <a:t>pada</a:t>
            </a:r>
            <a:r>
              <a:rPr lang="en-US" sz="1600" dirty="0"/>
              <a:t> </a:t>
            </a:r>
            <a:r>
              <a:rPr lang="en-US" sz="1600" dirty="0" err="1"/>
              <a:t>kebakaran</a:t>
            </a:r>
            <a:r>
              <a:rPr lang="en-US" sz="1600" dirty="0"/>
              <a:t> </a:t>
            </a:r>
            <a:r>
              <a:rPr lang="en-US" sz="1600" dirty="0" err="1"/>
              <a:t>Kelas</a:t>
            </a:r>
            <a:r>
              <a:rPr lang="en-US" sz="1600" dirty="0"/>
              <a:t> A.</a:t>
            </a: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357188" y="357188"/>
            <a:ext cx="8501062" cy="6002337"/>
          </a:xfrm>
          <a:prstGeom prst="rect">
            <a:avLst/>
          </a:prstGeom>
          <a:noFill/>
          <a:ln w="9525">
            <a:noFill/>
            <a:miter lim="800000"/>
            <a:headEnd/>
            <a:tailEnd/>
          </a:ln>
        </p:spPr>
        <p:txBody>
          <a:bodyPr>
            <a:spAutoFit/>
          </a:bodyPr>
          <a:lstStyle/>
          <a:p>
            <a:pPr>
              <a:defRPr/>
            </a:pPr>
            <a:r>
              <a:rPr lang="en-US" sz="1600" dirty="0" err="1"/>
              <a:t>Kekurangan</a:t>
            </a:r>
            <a:r>
              <a:rPr lang="en-US" sz="1600" dirty="0"/>
              <a:t> </a:t>
            </a:r>
            <a:r>
              <a:rPr lang="en-US" sz="1600" dirty="0" err="1"/>
              <a:t>pemakaian</a:t>
            </a:r>
            <a:r>
              <a:rPr lang="en-US" sz="1600" dirty="0"/>
              <a:t> CO2 </a:t>
            </a:r>
            <a:r>
              <a:rPr lang="en-US" sz="1600" dirty="0" err="1"/>
              <a:t>antara</a:t>
            </a:r>
            <a:r>
              <a:rPr lang="en-US" sz="1600" dirty="0"/>
              <a:t> lain :</a:t>
            </a:r>
          </a:p>
          <a:p>
            <a:pPr>
              <a:buFont typeface="Wingdings" pitchFamily="2" charset="2"/>
              <a:buChar char="§"/>
              <a:defRPr/>
            </a:pPr>
            <a:r>
              <a:rPr lang="en-US" sz="1600" dirty="0"/>
              <a:t> </a:t>
            </a:r>
            <a:r>
              <a:rPr lang="en-US" sz="1600" dirty="0" err="1"/>
              <a:t>Setelah</a:t>
            </a:r>
            <a:r>
              <a:rPr lang="en-US" sz="1600" dirty="0"/>
              <a:t> </a:t>
            </a:r>
            <a:r>
              <a:rPr lang="en-US" sz="1600" dirty="0" err="1"/>
              <a:t>karbondioksida</a:t>
            </a:r>
            <a:r>
              <a:rPr lang="en-US" sz="1600" dirty="0"/>
              <a:t> </a:t>
            </a:r>
            <a:r>
              <a:rPr lang="en-US" sz="1600" dirty="0" err="1"/>
              <a:t>hialang,penyalaan</a:t>
            </a:r>
            <a:r>
              <a:rPr lang="en-US" sz="1600" dirty="0"/>
              <a:t> </a:t>
            </a:r>
            <a:r>
              <a:rPr lang="en-US" sz="1600" dirty="0" err="1"/>
              <a:t>kembali</a:t>
            </a:r>
            <a:r>
              <a:rPr lang="en-US" sz="1600" dirty="0"/>
              <a:t> </a:t>
            </a:r>
            <a:r>
              <a:rPr lang="en-US" sz="1600" dirty="0" err="1"/>
              <a:t>dapat</a:t>
            </a:r>
            <a:r>
              <a:rPr lang="en-US" sz="1600" dirty="0"/>
              <a:t> </a:t>
            </a:r>
            <a:r>
              <a:rPr lang="en-US" sz="1600" dirty="0" err="1"/>
              <a:t>terjadi</a:t>
            </a:r>
            <a:r>
              <a:rPr lang="en-US" sz="1600" dirty="0"/>
              <a:t>.</a:t>
            </a:r>
          </a:p>
          <a:p>
            <a:pPr>
              <a:buFont typeface="Wingdings" pitchFamily="2" charset="2"/>
              <a:buChar char="§"/>
              <a:defRPr/>
            </a:pPr>
            <a:r>
              <a:rPr lang="en-US" sz="1600" dirty="0"/>
              <a:t> </a:t>
            </a:r>
            <a:r>
              <a:rPr lang="en-US" sz="1600" dirty="0" err="1"/>
              <a:t>Biasanya</a:t>
            </a:r>
            <a:r>
              <a:rPr lang="en-US" sz="1600" dirty="0"/>
              <a:t> </a:t>
            </a:r>
            <a:r>
              <a:rPr lang="en-US" sz="1600" dirty="0" err="1"/>
              <a:t>tidak</a:t>
            </a:r>
            <a:r>
              <a:rPr lang="en-US" sz="1600" dirty="0"/>
              <a:t> </a:t>
            </a:r>
            <a:r>
              <a:rPr lang="en-US" sz="1600" dirty="0" err="1"/>
              <a:t>dapat</a:t>
            </a:r>
            <a:r>
              <a:rPr lang="en-US" sz="1600" dirty="0"/>
              <a:t> </a:t>
            </a:r>
            <a:r>
              <a:rPr lang="en-US" sz="1600" dirty="0" err="1"/>
              <a:t>memadamkan</a:t>
            </a:r>
            <a:r>
              <a:rPr lang="en-US" sz="1600" dirty="0"/>
              <a:t> </a:t>
            </a:r>
            <a:r>
              <a:rPr lang="en-US" sz="1600" dirty="0" err="1"/>
              <a:t>kebakaran</a:t>
            </a:r>
            <a:r>
              <a:rPr lang="en-US" sz="1600" dirty="0"/>
              <a:t> </a:t>
            </a:r>
            <a:r>
              <a:rPr lang="en-US" sz="1600" dirty="0" err="1"/>
              <a:t>klas</a:t>
            </a:r>
            <a:r>
              <a:rPr lang="en-US" sz="1600" dirty="0"/>
              <a:t> A </a:t>
            </a:r>
            <a:r>
              <a:rPr lang="en-US" sz="1600" dirty="0" err="1"/>
              <a:t>secara</a:t>
            </a:r>
            <a:r>
              <a:rPr lang="en-US" sz="1600" dirty="0"/>
              <a:t> </a:t>
            </a:r>
            <a:r>
              <a:rPr lang="en-US" sz="1600" dirty="0" err="1"/>
              <a:t>tuntas</a:t>
            </a:r>
            <a:endParaRPr lang="en-US" sz="1600" dirty="0"/>
          </a:p>
          <a:p>
            <a:pPr>
              <a:buFont typeface="Wingdings" pitchFamily="2" charset="2"/>
              <a:buChar char="§"/>
              <a:defRPr/>
            </a:pPr>
            <a:r>
              <a:rPr lang="en-US" sz="1600" dirty="0"/>
              <a:t> </a:t>
            </a:r>
            <a:r>
              <a:rPr lang="en-US" sz="1600" dirty="0" err="1"/>
              <a:t>Tidak</a:t>
            </a:r>
            <a:r>
              <a:rPr lang="en-US" sz="1600" dirty="0"/>
              <a:t> </a:t>
            </a:r>
            <a:r>
              <a:rPr lang="en-US" sz="1600" dirty="0" err="1"/>
              <a:t>ekonomis</a:t>
            </a:r>
            <a:r>
              <a:rPr lang="en-US" sz="1600" dirty="0"/>
              <a:t> </a:t>
            </a:r>
            <a:r>
              <a:rPr lang="en-US" sz="1600" dirty="0" err="1"/>
              <a:t>untuk</a:t>
            </a:r>
            <a:r>
              <a:rPr lang="en-US" sz="1600" dirty="0"/>
              <a:t> area </a:t>
            </a:r>
            <a:r>
              <a:rPr lang="en-US" sz="1600" dirty="0" err="1"/>
              <a:t>kebakaran</a:t>
            </a:r>
            <a:r>
              <a:rPr lang="en-US" sz="1600" dirty="0"/>
              <a:t> yang </a:t>
            </a:r>
            <a:r>
              <a:rPr lang="en-US" sz="1600" dirty="0" err="1"/>
              <a:t>luas</a:t>
            </a:r>
            <a:endParaRPr lang="en-US" sz="1600" dirty="0"/>
          </a:p>
          <a:p>
            <a:pPr>
              <a:buFont typeface="Wingdings" pitchFamily="2" charset="2"/>
              <a:buChar char="§"/>
              <a:defRPr/>
            </a:pPr>
            <a:r>
              <a:rPr lang="en-US" sz="1600" dirty="0"/>
              <a:t> </a:t>
            </a:r>
            <a:r>
              <a:rPr lang="en-US" sz="1600" dirty="0" err="1"/>
              <a:t>Menurunkan</a:t>
            </a:r>
            <a:r>
              <a:rPr lang="en-US" sz="1600" dirty="0"/>
              <a:t> </a:t>
            </a:r>
            <a:r>
              <a:rPr lang="en-US" sz="1600" dirty="0" err="1"/>
              <a:t>kadar</a:t>
            </a:r>
            <a:r>
              <a:rPr lang="en-US" sz="1600" dirty="0"/>
              <a:t> </a:t>
            </a:r>
            <a:r>
              <a:rPr lang="en-US" sz="1600" dirty="0" err="1"/>
              <a:t>oksigen</a:t>
            </a:r>
            <a:r>
              <a:rPr lang="en-US" sz="1600" dirty="0"/>
              <a:t> </a:t>
            </a:r>
            <a:r>
              <a:rPr lang="en-US" sz="1600" dirty="0" err="1"/>
              <a:t>dapat</a:t>
            </a:r>
            <a:r>
              <a:rPr lang="en-US" sz="1600" dirty="0"/>
              <a:t> </a:t>
            </a:r>
            <a:r>
              <a:rPr lang="en-US" sz="1600" dirty="0" err="1"/>
              <a:t>menyebabkan</a:t>
            </a:r>
            <a:r>
              <a:rPr lang="en-US" sz="1600" dirty="0"/>
              <a:t> </a:t>
            </a:r>
            <a:r>
              <a:rPr lang="en-US" sz="1600" dirty="0" err="1"/>
              <a:t>sesak</a:t>
            </a:r>
            <a:r>
              <a:rPr lang="en-US" sz="1600" dirty="0"/>
              <a:t> </a:t>
            </a:r>
            <a:r>
              <a:rPr lang="en-US" sz="1600" dirty="0" err="1"/>
              <a:t>napas</a:t>
            </a:r>
            <a:r>
              <a:rPr lang="en-US" sz="1600" dirty="0"/>
              <a:t>.</a:t>
            </a:r>
          </a:p>
          <a:p>
            <a:pPr>
              <a:buFont typeface="Wingdings" pitchFamily="2" charset="2"/>
              <a:buChar char="§"/>
              <a:defRPr/>
            </a:pPr>
            <a:endParaRPr lang="en-US" sz="1600" dirty="0"/>
          </a:p>
          <a:p>
            <a:pPr>
              <a:defRPr/>
            </a:pPr>
            <a:r>
              <a:rPr lang="en-US" sz="1600" dirty="0"/>
              <a:t>e.  </a:t>
            </a:r>
            <a:r>
              <a:rPr lang="en-US" sz="1600" b="1" dirty="0"/>
              <a:t>HALON</a:t>
            </a:r>
          </a:p>
          <a:p>
            <a:pPr marL="274638" indent="-274638" algn="just">
              <a:defRPr/>
            </a:pPr>
            <a:r>
              <a:rPr lang="en-US" sz="1600" b="1" dirty="0"/>
              <a:t>	</a:t>
            </a:r>
            <a:r>
              <a:rPr lang="en-US" sz="1600" dirty="0" err="1"/>
              <a:t>Halon</a:t>
            </a:r>
            <a:r>
              <a:rPr lang="en-US" sz="1600" dirty="0"/>
              <a:t> </a:t>
            </a:r>
            <a:r>
              <a:rPr lang="en-US" sz="1600" dirty="0" err="1"/>
              <a:t>adalah</a:t>
            </a:r>
            <a:r>
              <a:rPr lang="en-US" sz="1600" dirty="0"/>
              <a:t> </a:t>
            </a:r>
            <a:r>
              <a:rPr lang="en-US" sz="1600" dirty="0" err="1"/>
              <a:t>sebutan</a:t>
            </a:r>
            <a:r>
              <a:rPr lang="en-US" sz="1600" dirty="0"/>
              <a:t> </a:t>
            </a:r>
            <a:r>
              <a:rPr lang="en-US" sz="1600" dirty="0" err="1"/>
              <a:t>untuk</a:t>
            </a:r>
            <a:r>
              <a:rPr lang="en-US" sz="1600" dirty="0"/>
              <a:t> </a:t>
            </a:r>
            <a:r>
              <a:rPr lang="en-US" sz="1600" dirty="0" err="1"/>
              <a:t>hidrokarbon</a:t>
            </a:r>
            <a:r>
              <a:rPr lang="en-US" sz="1600" dirty="0"/>
              <a:t> </a:t>
            </a:r>
            <a:r>
              <a:rPr lang="en-US" sz="1600" dirty="0" err="1"/>
              <a:t>terhalogenisasi</a:t>
            </a:r>
            <a:r>
              <a:rPr lang="en-US" sz="1600" dirty="0"/>
              <a:t> </a:t>
            </a:r>
            <a:r>
              <a:rPr lang="en-US" sz="1600" dirty="0" err="1"/>
              <a:t>dan</a:t>
            </a:r>
            <a:r>
              <a:rPr lang="en-US" sz="1600" dirty="0"/>
              <a:t> </a:t>
            </a:r>
            <a:r>
              <a:rPr lang="en-US" sz="1600" dirty="0" err="1"/>
              <a:t>juga</a:t>
            </a:r>
            <a:r>
              <a:rPr lang="en-US" sz="1600" dirty="0"/>
              <a:t> </a:t>
            </a:r>
            <a:r>
              <a:rPr lang="en-US" sz="1600" dirty="0" err="1"/>
              <a:t>untuk</a:t>
            </a:r>
            <a:r>
              <a:rPr lang="en-US" sz="1600" dirty="0"/>
              <a:t> </a:t>
            </a:r>
            <a:r>
              <a:rPr lang="en-US" sz="1600" dirty="0" err="1"/>
              <a:t>senyawa</a:t>
            </a:r>
            <a:r>
              <a:rPr lang="en-US" sz="1600" dirty="0"/>
              <a:t> </a:t>
            </a:r>
            <a:r>
              <a:rPr lang="en-US" sz="1600" dirty="0" err="1"/>
              <a:t>kimia</a:t>
            </a:r>
            <a:r>
              <a:rPr lang="en-US" sz="1600" dirty="0"/>
              <a:t> yang </a:t>
            </a:r>
            <a:r>
              <a:rPr lang="en-US" sz="1600" dirty="0" err="1"/>
              <a:t>mengandung</a:t>
            </a:r>
            <a:r>
              <a:rPr lang="en-US" sz="1600" dirty="0"/>
              <a:t> </a:t>
            </a:r>
            <a:r>
              <a:rPr lang="en-US" sz="1600" dirty="0" err="1"/>
              <a:t>unsur</a:t>
            </a:r>
            <a:r>
              <a:rPr lang="en-US" sz="1600" dirty="0"/>
              <a:t> </a:t>
            </a:r>
            <a:r>
              <a:rPr lang="en-US" sz="1600" dirty="0" err="1"/>
              <a:t>karbon</a:t>
            </a:r>
            <a:r>
              <a:rPr lang="en-US" sz="1600" dirty="0"/>
              <a:t> plus </a:t>
            </a:r>
            <a:r>
              <a:rPr lang="en-US" sz="1600" dirty="0" err="1"/>
              <a:t>satu</a:t>
            </a:r>
            <a:r>
              <a:rPr lang="en-US" sz="1600" dirty="0"/>
              <a:t> </a:t>
            </a:r>
            <a:r>
              <a:rPr lang="en-US" sz="1600" dirty="0" err="1"/>
              <a:t>atau</a:t>
            </a:r>
            <a:r>
              <a:rPr lang="en-US" sz="1600" dirty="0"/>
              <a:t> </a:t>
            </a:r>
            <a:r>
              <a:rPr lang="en-US" sz="1600" dirty="0" err="1"/>
              <a:t>lebih</a:t>
            </a:r>
            <a:r>
              <a:rPr lang="en-US" sz="1600" dirty="0"/>
              <a:t> </a:t>
            </a:r>
            <a:r>
              <a:rPr lang="en-US" sz="1600" dirty="0" err="1"/>
              <a:t>unsur</a:t>
            </a:r>
            <a:r>
              <a:rPr lang="en-US" sz="1600" dirty="0"/>
              <a:t> </a:t>
            </a:r>
            <a:r>
              <a:rPr lang="en-US" sz="1600" dirty="0" err="1"/>
              <a:t>dari</a:t>
            </a:r>
            <a:r>
              <a:rPr lang="en-US" sz="1600" dirty="0"/>
              <a:t> </a:t>
            </a:r>
            <a:r>
              <a:rPr lang="en-US" sz="1600" dirty="0" err="1"/>
              <a:t>golongan</a:t>
            </a:r>
            <a:r>
              <a:rPr lang="en-US" sz="1600" dirty="0"/>
              <a:t> halogen (</a:t>
            </a:r>
            <a:r>
              <a:rPr lang="en-US" sz="1600" dirty="0" err="1"/>
              <a:t>florine</a:t>
            </a:r>
            <a:r>
              <a:rPr lang="en-US" sz="1600" dirty="0"/>
              <a:t>, chlorine, bromine tau </a:t>
            </a:r>
            <a:r>
              <a:rPr lang="en-US" sz="1600" dirty="0" err="1"/>
              <a:t>lodine</a:t>
            </a:r>
            <a:r>
              <a:rPr lang="en-US" sz="1600" dirty="0"/>
              <a:t>). </a:t>
            </a:r>
            <a:r>
              <a:rPr lang="en-US" sz="1600" dirty="0" err="1"/>
              <a:t>Walau</a:t>
            </a:r>
            <a:r>
              <a:rPr lang="en-US" sz="1600" dirty="0"/>
              <a:t> </a:t>
            </a:r>
            <a:r>
              <a:rPr lang="en-US" sz="1600" dirty="0" err="1"/>
              <a:t>banyak</a:t>
            </a:r>
            <a:r>
              <a:rPr lang="en-US" sz="1600" dirty="0"/>
              <a:t> yang </a:t>
            </a:r>
            <a:r>
              <a:rPr lang="en-US" sz="1600" dirty="0" err="1"/>
              <a:t>termasuk</a:t>
            </a:r>
            <a:r>
              <a:rPr lang="en-US" sz="1600" dirty="0"/>
              <a:t> </a:t>
            </a:r>
            <a:r>
              <a:rPr lang="en-US" sz="1600" dirty="0" err="1"/>
              <a:t>golongan</a:t>
            </a:r>
            <a:r>
              <a:rPr lang="en-US" sz="1600" dirty="0"/>
              <a:t> </a:t>
            </a:r>
            <a:r>
              <a:rPr lang="en-US" sz="1600" dirty="0" err="1"/>
              <a:t>hidrokarbon</a:t>
            </a:r>
            <a:r>
              <a:rPr lang="en-US" sz="1600" dirty="0"/>
              <a:t> </a:t>
            </a:r>
            <a:r>
              <a:rPr lang="en-US" sz="1600" dirty="0" err="1"/>
              <a:t>terhalogenisasi</a:t>
            </a:r>
            <a:r>
              <a:rPr lang="en-US" sz="1600" dirty="0"/>
              <a:t>, </a:t>
            </a:r>
            <a:r>
              <a:rPr lang="en-US" sz="1600" dirty="0" err="1"/>
              <a:t>akan</a:t>
            </a:r>
            <a:r>
              <a:rPr lang="en-US" sz="1600" dirty="0"/>
              <a:t> </a:t>
            </a:r>
            <a:r>
              <a:rPr lang="en-US" sz="1600" dirty="0" err="1"/>
              <a:t>tetapi</a:t>
            </a:r>
            <a:r>
              <a:rPr lang="en-US" sz="1600" dirty="0"/>
              <a:t> </a:t>
            </a:r>
            <a:r>
              <a:rPr lang="en-US" sz="1600" dirty="0" err="1"/>
              <a:t>hanya</a:t>
            </a:r>
            <a:r>
              <a:rPr lang="en-US" sz="1600" dirty="0"/>
              <a:t> </a:t>
            </a:r>
            <a:r>
              <a:rPr lang="en-US" sz="1600" dirty="0" err="1"/>
              <a:t>beberapa</a:t>
            </a:r>
            <a:r>
              <a:rPr lang="en-US" sz="1600" dirty="0"/>
              <a:t> </a:t>
            </a:r>
            <a:r>
              <a:rPr lang="en-US" sz="1600" dirty="0" err="1"/>
              <a:t>jenis</a:t>
            </a:r>
            <a:r>
              <a:rPr lang="en-US" sz="1600" dirty="0"/>
              <a:t> </a:t>
            </a:r>
            <a:r>
              <a:rPr lang="en-US" sz="1600" dirty="0" err="1"/>
              <a:t>halon</a:t>
            </a:r>
            <a:r>
              <a:rPr lang="en-US" sz="1600" dirty="0"/>
              <a:t> yang </a:t>
            </a:r>
            <a:r>
              <a:rPr lang="en-US" sz="1600" dirty="0" err="1"/>
              <a:t>sesuai</a:t>
            </a:r>
            <a:r>
              <a:rPr lang="en-US" sz="1600" dirty="0"/>
              <a:t> </a:t>
            </a:r>
            <a:r>
              <a:rPr lang="en-US" sz="1600" dirty="0" err="1"/>
              <a:t>untuk</a:t>
            </a:r>
            <a:r>
              <a:rPr lang="en-US" sz="1600" dirty="0"/>
              <a:t> </a:t>
            </a:r>
            <a:r>
              <a:rPr lang="en-US" sz="1600" dirty="0" err="1"/>
              <a:t>bahan</a:t>
            </a:r>
            <a:r>
              <a:rPr lang="en-US" sz="1600" dirty="0"/>
              <a:t> </a:t>
            </a:r>
            <a:r>
              <a:rPr lang="en-US" sz="1600" dirty="0" err="1"/>
              <a:t>pemadam</a:t>
            </a:r>
            <a:r>
              <a:rPr lang="en-US" sz="1600" dirty="0"/>
              <a:t> </a:t>
            </a:r>
            <a:r>
              <a:rPr lang="en-US" sz="1600" dirty="0" err="1"/>
              <a:t>api</a:t>
            </a:r>
            <a:r>
              <a:rPr lang="en-US" sz="1600" dirty="0"/>
              <a:t>. </a:t>
            </a:r>
            <a:r>
              <a:rPr lang="en-US" sz="1600" dirty="0" err="1"/>
              <a:t>Halon</a:t>
            </a:r>
            <a:r>
              <a:rPr lang="en-US" sz="1600" dirty="0"/>
              <a:t> </a:t>
            </a:r>
            <a:r>
              <a:rPr lang="en-US" sz="1600" dirty="0" err="1"/>
              <a:t>tidak</a:t>
            </a:r>
            <a:r>
              <a:rPr lang="en-US" sz="1600" dirty="0"/>
              <a:t> </a:t>
            </a:r>
            <a:r>
              <a:rPr lang="en-US" sz="1600" dirty="0" err="1"/>
              <a:t>mengahantar</a:t>
            </a:r>
            <a:r>
              <a:rPr lang="en-US" sz="1600" dirty="0"/>
              <a:t> </a:t>
            </a:r>
            <a:r>
              <a:rPr lang="en-US" sz="1600" dirty="0" err="1"/>
              <a:t>arus</a:t>
            </a:r>
            <a:r>
              <a:rPr lang="en-US" sz="1600" dirty="0"/>
              <a:t> </a:t>
            </a:r>
            <a:r>
              <a:rPr lang="en-US" sz="1600" dirty="0" err="1"/>
              <a:t>listrik</a:t>
            </a:r>
            <a:r>
              <a:rPr lang="en-US" sz="1600" dirty="0"/>
              <a:t> </a:t>
            </a:r>
            <a:r>
              <a:rPr lang="en-US" sz="1600" dirty="0" err="1"/>
              <a:t>dan</a:t>
            </a:r>
            <a:r>
              <a:rPr lang="en-US" sz="1600" dirty="0"/>
              <a:t> </a:t>
            </a:r>
            <a:r>
              <a:rPr lang="en-US" sz="1600" dirty="0" err="1"/>
              <a:t>efektif</a:t>
            </a:r>
            <a:r>
              <a:rPr lang="en-US" sz="1600" dirty="0"/>
              <a:t> </a:t>
            </a:r>
            <a:r>
              <a:rPr lang="en-US" sz="1600" dirty="0" err="1"/>
              <a:t>untuk</a:t>
            </a:r>
            <a:r>
              <a:rPr lang="en-US" sz="1600" dirty="0"/>
              <a:t> </a:t>
            </a:r>
            <a:r>
              <a:rPr lang="en-US" sz="1600" dirty="0" err="1"/>
              <a:t>memadamkan</a:t>
            </a:r>
            <a:r>
              <a:rPr lang="en-US" sz="1600" dirty="0"/>
              <a:t> </a:t>
            </a:r>
            <a:r>
              <a:rPr lang="en-US" sz="1600" dirty="0" err="1"/>
              <a:t>kebakaran</a:t>
            </a:r>
            <a:r>
              <a:rPr lang="en-US" sz="1600" dirty="0"/>
              <a:t> </a:t>
            </a:r>
            <a:r>
              <a:rPr lang="en-US" sz="1600" dirty="0" err="1"/>
              <a:t>permukaan</a:t>
            </a:r>
            <a:r>
              <a:rPr lang="en-US" sz="1600" dirty="0"/>
              <a:t> </a:t>
            </a:r>
            <a:r>
              <a:rPr lang="en-US" sz="1600" dirty="0" err="1"/>
              <a:t>seperti</a:t>
            </a:r>
            <a:r>
              <a:rPr lang="en-US" sz="1600" dirty="0"/>
              <a:t> </a:t>
            </a:r>
            <a:r>
              <a:rPr lang="en-US" sz="1600" dirty="0" err="1"/>
              <a:t>pada</a:t>
            </a:r>
            <a:r>
              <a:rPr lang="en-US" sz="1600" dirty="0"/>
              <a:t> </a:t>
            </a:r>
            <a:r>
              <a:rPr lang="en-US" sz="1600" dirty="0" err="1"/>
              <a:t>cairan</a:t>
            </a:r>
            <a:r>
              <a:rPr lang="en-US" sz="1600" dirty="0"/>
              <a:t> yang </a:t>
            </a:r>
            <a:r>
              <a:rPr lang="en-US" sz="1600" dirty="0" err="1"/>
              <a:t>mudah</a:t>
            </a:r>
            <a:r>
              <a:rPr lang="en-US" sz="1600" dirty="0"/>
              <a:t> </a:t>
            </a:r>
            <a:r>
              <a:rPr lang="en-US" sz="1600" dirty="0" err="1"/>
              <a:t>terbakar</a:t>
            </a:r>
            <a:r>
              <a:rPr lang="en-US" sz="1600" dirty="0"/>
              <a:t>, </a:t>
            </a:r>
            <a:r>
              <a:rPr lang="en-US" sz="1600" dirty="0" err="1"/>
              <a:t>sebagian</a:t>
            </a:r>
            <a:r>
              <a:rPr lang="en-US" sz="1600" dirty="0"/>
              <a:t> </a:t>
            </a:r>
            <a:r>
              <a:rPr lang="en-US" sz="1600" dirty="0" err="1"/>
              <a:t>besar</a:t>
            </a:r>
            <a:r>
              <a:rPr lang="en-US" sz="1600" dirty="0"/>
              <a:t> material </a:t>
            </a:r>
            <a:r>
              <a:rPr lang="en-US" sz="1600" dirty="0" err="1"/>
              <a:t>padat</a:t>
            </a:r>
            <a:r>
              <a:rPr lang="en-US" sz="1600" dirty="0"/>
              <a:t> </a:t>
            </a:r>
            <a:r>
              <a:rPr lang="en-US" sz="1600" dirty="0" err="1"/>
              <a:t>mudah</a:t>
            </a:r>
            <a:r>
              <a:rPr lang="en-US" sz="1600" dirty="0"/>
              <a:t> </a:t>
            </a:r>
            <a:r>
              <a:rPr lang="en-US" sz="1600" dirty="0" err="1"/>
              <a:t>terbakar</a:t>
            </a:r>
            <a:r>
              <a:rPr lang="en-US" sz="1600" dirty="0"/>
              <a:t> </a:t>
            </a:r>
            <a:r>
              <a:rPr lang="en-US" sz="1600" dirty="0" err="1"/>
              <a:t>dan</a:t>
            </a:r>
            <a:r>
              <a:rPr lang="en-US" sz="1600" dirty="0"/>
              <a:t> </a:t>
            </a:r>
            <a:r>
              <a:rPr lang="en-US" sz="1600" dirty="0" err="1"/>
              <a:t>kebakaran</a:t>
            </a:r>
            <a:r>
              <a:rPr lang="en-US" sz="1600" dirty="0"/>
              <a:t> </a:t>
            </a:r>
            <a:r>
              <a:rPr lang="en-US" sz="1600" dirty="0" err="1"/>
              <a:t>listrik</a:t>
            </a:r>
            <a:r>
              <a:rPr lang="en-US" sz="1600" dirty="0"/>
              <a:t>.</a:t>
            </a:r>
          </a:p>
          <a:p>
            <a:pPr marL="274638" indent="-274638" algn="just">
              <a:defRPr/>
            </a:pPr>
            <a:endParaRPr lang="en-US" sz="1600" dirty="0"/>
          </a:p>
          <a:p>
            <a:pPr marL="274638" indent="-274638" algn="just">
              <a:defRPr/>
            </a:pPr>
            <a:r>
              <a:rPr lang="en-US" sz="1600" dirty="0"/>
              <a:t>	</a:t>
            </a:r>
            <a:r>
              <a:rPr lang="en-US" sz="1600" dirty="0" err="1"/>
              <a:t>Prinsip</a:t>
            </a:r>
            <a:r>
              <a:rPr lang="en-US" sz="1600" dirty="0"/>
              <a:t> </a:t>
            </a:r>
            <a:r>
              <a:rPr lang="en-US" sz="1600" dirty="0" err="1"/>
              <a:t>pemadamannya</a:t>
            </a:r>
            <a:r>
              <a:rPr lang="en-US" sz="1600" dirty="0"/>
              <a:t> </a:t>
            </a:r>
            <a:r>
              <a:rPr lang="en-US" sz="1600" dirty="0" err="1"/>
              <a:t>adalah</a:t>
            </a:r>
            <a:r>
              <a:rPr lang="en-US" sz="1600" dirty="0"/>
              <a:t> </a:t>
            </a:r>
            <a:r>
              <a:rPr lang="en-US" sz="1600" dirty="0" err="1"/>
              <a:t>secara</a:t>
            </a:r>
            <a:r>
              <a:rPr lang="en-US" sz="1600" dirty="0"/>
              <a:t> </a:t>
            </a:r>
            <a:r>
              <a:rPr lang="en-US" sz="1600" dirty="0" err="1"/>
              <a:t>kimiawi</a:t>
            </a:r>
            <a:r>
              <a:rPr lang="en-US" sz="1600" dirty="0"/>
              <a:t>. </a:t>
            </a:r>
            <a:r>
              <a:rPr lang="en-US" sz="1600" dirty="0" err="1"/>
              <a:t>Yaitu</a:t>
            </a:r>
            <a:r>
              <a:rPr lang="en-US" sz="1600" dirty="0"/>
              <a:t> </a:t>
            </a:r>
            <a:r>
              <a:rPr lang="en-US" sz="1600" dirty="0" err="1"/>
              <a:t>menghentikan</a:t>
            </a:r>
            <a:r>
              <a:rPr lang="en-US" sz="1600" dirty="0"/>
              <a:t> </a:t>
            </a:r>
            <a:r>
              <a:rPr lang="en-US" sz="1600" dirty="0" err="1"/>
              <a:t>proses</a:t>
            </a:r>
            <a:r>
              <a:rPr lang="en-US" sz="1600" dirty="0"/>
              <a:t> </a:t>
            </a:r>
            <a:r>
              <a:rPr lang="en-US" sz="1600" dirty="0" err="1"/>
              <a:t>pembakaran</a:t>
            </a:r>
            <a:r>
              <a:rPr lang="en-US" sz="1600" dirty="0"/>
              <a:t> </a:t>
            </a:r>
            <a:r>
              <a:rPr lang="en-US" sz="1600" dirty="0" err="1"/>
              <a:t>itu</a:t>
            </a:r>
            <a:r>
              <a:rPr lang="en-US" sz="1600" dirty="0"/>
              <a:t> </a:t>
            </a:r>
            <a:r>
              <a:rPr lang="en-US" sz="1600" dirty="0" err="1"/>
              <a:t>sendiri</a:t>
            </a:r>
            <a:r>
              <a:rPr lang="en-US" sz="1600" dirty="0"/>
              <a:t> </a:t>
            </a:r>
            <a:r>
              <a:rPr lang="en-US" sz="1600" dirty="0" err="1"/>
              <a:t>dengan</a:t>
            </a:r>
            <a:r>
              <a:rPr lang="en-US" sz="1600" dirty="0"/>
              <a:t> </a:t>
            </a:r>
            <a:r>
              <a:rPr lang="en-US" sz="1600" dirty="0" err="1"/>
              <a:t>memutuskan</a:t>
            </a:r>
            <a:r>
              <a:rPr lang="en-US" sz="1600" dirty="0"/>
              <a:t> </a:t>
            </a:r>
            <a:r>
              <a:rPr lang="en-US" sz="1600" dirty="0" err="1"/>
              <a:t>rantai</a:t>
            </a:r>
            <a:r>
              <a:rPr lang="en-US" sz="1600" dirty="0"/>
              <a:t> </a:t>
            </a:r>
            <a:r>
              <a:rPr lang="en-US" sz="1600" dirty="0" err="1"/>
              <a:t>kimianya</a:t>
            </a:r>
            <a:r>
              <a:rPr lang="en-US" sz="1600" dirty="0"/>
              <a:t>, </a:t>
            </a:r>
            <a:r>
              <a:rPr lang="en-US" sz="1600" dirty="0" err="1"/>
              <a:t>mencegah</a:t>
            </a:r>
            <a:r>
              <a:rPr lang="en-US" sz="1600" dirty="0"/>
              <a:t> </a:t>
            </a:r>
            <a:r>
              <a:rPr lang="en-US" sz="1600" dirty="0" err="1"/>
              <a:t>perkembangan</a:t>
            </a:r>
            <a:r>
              <a:rPr lang="en-US" sz="1600" dirty="0"/>
              <a:t> </a:t>
            </a:r>
            <a:r>
              <a:rPr lang="en-US" sz="1600" dirty="0" err="1"/>
              <a:t>lebih</a:t>
            </a:r>
            <a:r>
              <a:rPr lang="en-US" sz="1600" dirty="0"/>
              <a:t> </a:t>
            </a:r>
            <a:r>
              <a:rPr lang="en-US" sz="1600" dirty="0" err="1"/>
              <a:t>jauh</a:t>
            </a:r>
            <a:r>
              <a:rPr lang="en-US" sz="1600" dirty="0"/>
              <a:t> </a:t>
            </a:r>
            <a:r>
              <a:rPr lang="en-US" sz="1600" dirty="0" err="1"/>
              <a:t>dari</a:t>
            </a:r>
            <a:r>
              <a:rPr lang="en-US" sz="1600" dirty="0"/>
              <a:t> </a:t>
            </a:r>
            <a:r>
              <a:rPr lang="en-US" sz="1600" dirty="0" err="1"/>
              <a:t>api</a:t>
            </a:r>
            <a:r>
              <a:rPr lang="en-US" sz="1600" dirty="0"/>
              <a:t>. </a:t>
            </a:r>
            <a:r>
              <a:rPr lang="en-US" sz="1600" dirty="0" err="1"/>
              <a:t>Aksi</a:t>
            </a:r>
            <a:r>
              <a:rPr lang="en-US" sz="1600" dirty="0"/>
              <a:t> </a:t>
            </a:r>
            <a:r>
              <a:rPr lang="en-US" sz="1600" dirty="0" err="1"/>
              <a:t>kimia</a:t>
            </a:r>
            <a:r>
              <a:rPr lang="en-US" sz="1600" dirty="0"/>
              <a:t> </a:t>
            </a:r>
            <a:r>
              <a:rPr lang="en-US" sz="1600" dirty="0" err="1"/>
              <a:t>penghentian</a:t>
            </a:r>
            <a:r>
              <a:rPr lang="en-US" sz="1600" dirty="0"/>
              <a:t> </a:t>
            </a:r>
            <a:r>
              <a:rPr lang="en-US" sz="1600" dirty="0" err="1"/>
              <a:t>terbentuknya</a:t>
            </a:r>
            <a:r>
              <a:rPr lang="en-US" sz="1600" dirty="0"/>
              <a:t> </a:t>
            </a:r>
            <a:r>
              <a:rPr lang="en-US" sz="1600" dirty="0" err="1"/>
              <a:t>api</a:t>
            </a:r>
            <a:r>
              <a:rPr lang="en-US" sz="1600" dirty="0"/>
              <a:t> </a:t>
            </a:r>
            <a:r>
              <a:rPr lang="en-US" sz="1600" dirty="0" err="1"/>
              <a:t>ini</a:t>
            </a:r>
            <a:r>
              <a:rPr lang="en-US" sz="1600" dirty="0"/>
              <a:t> </a:t>
            </a:r>
            <a:r>
              <a:rPr lang="en-US" sz="1600" dirty="0" err="1"/>
              <a:t>dapat</a:t>
            </a:r>
            <a:r>
              <a:rPr lang="en-US" sz="1600" dirty="0"/>
              <a:t> </a:t>
            </a:r>
            <a:r>
              <a:rPr lang="en-US" sz="1600" dirty="0" err="1"/>
              <a:t>terjadi</a:t>
            </a:r>
            <a:r>
              <a:rPr lang="en-US" sz="1600" dirty="0"/>
              <a:t> </a:t>
            </a:r>
            <a:r>
              <a:rPr lang="en-US" sz="1600" dirty="0" err="1"/>
              <a:t>hanya</a:t>
            </a:r>
            <a:r>
              <a:rPr lang="en-US" sz="1600" dirty="0"/>
              <a:t> </a:t>
            </a:r>
            <a:r>
              <a:rPr lang="en-US" sz="1600" dirty="0" err="1"/>
              <a:t>dengan</a:t>
            </a:r>
            <a:r>
              <a:rPr lang="en-US" sz="1600" dirty="0"/>
              <a:t> </a:t>
            </a:r>
            <a:r>
              <a:rPr lang="en-US" sz="1600" dirty="0" err="1"/>
              <a:t>sedikit</a:t>
            </a:r>
            <a:r>
              <a:rPr lang="en-US" sz="1600" dirty="0"/>
              <a:t> </a:t>
            </a:r>
            <a:r>
              <a:rPr lang="en-US" sz="1600" dirty="0" err="1"/>
              <a:t>konsentrasi</a:t>
            </a:r>
            <a:r>
              <a:rPr lang="en-US" sz="1600" dirty="0"/>
              <a:t> </a:t>
            </a:r>
            <a:r>
              <a:rPr lang="en-US" sz="1600" dirty="0" err="1"/>
              <a:t>halon</a:t>
            </a:r>
            <a:r>
              <a:rPr lang="en-US" sz="1600" dirty="0"/>
              <a:t> </a:t>
            </a:r>
            <a:r>
              <a:rPr lang="en-US" sz="1600" dirty="0" err="1"/>
              <a:t>untuk</a:t>
            </a:r>
            <a:r>
              <a:rPr lang="en-US" sz="1600" dirty="0"/>
              <a:t> </a:t>
            </a:r>
            <a:r>
              <a:rPr lang="en-US" sz="1600" dirty="0" err="1"/>
              <a:t>kebakaran</a:t>
            </a:r>
            <a:r>
              <a:rPr lang="en-US" sz="1600" dirty="0"/>
              <a:t> yang </a:t>
            </a:r>
            <a:r>
              <a:rPr lang="en-US" sz="1600" dirty="0" err="1"/>
              <a:t>relatif</a:t>
            </a:r>
            <a:r>
              <a:rPr lang="en-US" sz="1600" dirty="0"/>
              <a:t> </a:t>
            </a:r>
            <a:r>
              <a:rPr lang="en-US" sz="1600" dirty="0" err="1"/>
              <a:t>besar</a:t>
            </a:r>
            <a:r>
              <a:rPr lang="en-US" sz="1600" dirty="0"/>
              <a:t>.</a:t>
            </a:r>
          </a:p>
          <a:p>
            <a:pPr marL="274638" indent="-274638" algn="just">
              <a:defRPr/>
            </a:pPr>
            <a:endParaRPr lang="en-US" sz="1600" dirty="0"/>
          </a:p>
          <a:p>
            <a:pPr marL="274638" indent="-274638" algn="just">
              <a:defRPr/>
            </a:pPr>
            <a:r>
              <a:rPr lang="en-US" sz="1600" dirty="0"/>
              <a:t>	</a:t>
            </a:r>
            <a:r>
              <a:rPr lang="en-US" sz="1600" dirty="0" err="1"/>
              <a:t>bahan</a:t>
            </a:r>
            <a:r>
              <a:rPr lang="en-US" sz="1600" dirty="0"/>
              <a:t> </a:t>
            </a:r>
            <a:r>
              <a:rPr lang="en-US" sz="1600" dirty="0" err="1"/>
              <a:t>pemadam</a:t>
            </a:r>
            <a:r>
              <a:rPr lang="en-US" sz="1600" dirty="0"/>
              <a:t> </a:t>
            </a:r>
            <a:r>
              <a:rPr lang="en-US" sz="1600" dirty="0" err="1"/>
              <a:t>api</a:t>
            </a:r>
            <a:r>
              <a:rPr lang="en-US" sz="1600" dirty="0"/>
              <a:t> </a:t>
            </a:r>
            <a:r>
              <a:rPr lang="en-US" sz="1600" dirty="0" err="1"/>
              <a:t>tipe</a:t>
            </a:r>
            <a:r>
              <a:rPr lang="en-US" sz="1600" dirty="0"/>
              <a:t> </a:t>
            </a:r>
            <a:r>
              <a:rPr lang="en-US" sz="1600" dirty="0" err="1"/>
              <a:t>ini</a:t>
            </a:r>
            <a:r>
              <a:rPr lang="en-US" sz="1600" dirty="0"/>
              <a:t> </a:t>
            </a:r>
            <a:r>
              <a:rPr lang="en-US" sz="1600" dirty="0" err="1"/>
              <a:t>efektif</a:t>
            </a:r>
            <a:r>
              <a:rPr lang="en-US" sz="1600" dirty="0"/>
              <a:t> </a:t>
            </a:r>
            <a:r>
              <a:rPr lang="en-US" sz="1600" dirty="0" err="1"/>
              <a:t>untuk</a:t>
            </a:r>
            <a:r>
              <a:rPr lang="en-US" sz="1600" dirty="0"/>
              <a:t> </a:t>
            </a:r>
            <a:r>
              <a:rPr lang="en-US" sz="1600" dirty="0" err="1"/>
              <a:t>mengontrol</a:t>
            </a:r>
            <a:r>
              <a:rPr lang="en-US" sz="1600" dirty="0"/>
              <a:t> </a:t>
            </a:r>
            <a:r>
              <a:rPr lang="en-US" sz="1600" dirty="0" err="1"/>
              <a:t>atau</a:t>
            </a:r>
            <a:r>
              <a:rPr lang="en-US" sz="1600" dirty="0"/>
              <a:t> </a:t>
            </a:r>
            <a:r>
              <a:rPr lang="en-US" sz="1600" dirty="0" err="1"/>
              <a:t>memadamkan</a:t>
            </a:r>
            <a:r>
              <a:rPr lang="en-US" sz="1600" dirty="0"/>
              <a:t> </a:t>
            </a:r>
            <a:r>
              <a:rPr lang="en-US" sz="1600" dirty="0" err="1"/>
              <a:t>api</a:t>
            </a:r>
            <a:r>
              <a:rPr lang="en-US" sz="1600" dirty="0"/>
              <a:t> </a:t>
            </a:r>
            <a:r>
              <a:rPr lang="en-US" sz="1600" dirty="0" err="1"/>
              <a:t>permukaan</a:t>
            </a:r>
            <a:r>
              <a:rPr lang="en-US" sz="1600" dirty="0"/>
              <a:t> yang </a:t>
            </a:r>
            <a:r>
              <a:rPr lang="en-US" sz="1600" dirty="0" err="1"/>
              <a:t>menyangkut</a:t>
            </a:r>
            <a:r>
              <a:rPr lang="en-US" sz="1600" dirty="0"/>
              <a:t> </a:t>
            </a:r>
            <a:r>
              <a:rPr lang="en-US" sz="1600" dirty="0" err="1"/>
              <a:t>pada</a:t>
            </a:r>
            <a:r>
              <a:rPr lang="en-US" sz="1600" dirty="0"/>
              <a:t> </a:t>
            </a:r>
            <a:r>
              <a:rPr lang="en-US" sz="1600" dirty="0" err="1"/>
              <a:t>cairan</a:t>
            </a:r>
            <a:r>
              <a:rPr lang="en-US" sz="1600" dirty="0"/>
              <a:t> </a:t>
            </a:r>
            <a:r>
              <a:rPr lang="en-US" sz="1600" dirty="0" err="1"/>
              <a:t>mudah</a:t>
            </a:r>
            <a:r>
              <a:rPr lang="en-US" sz="1600" dirty="0"/>
              <a:t> </a:t>
            </a:r>
            <a:r>
              <a:rPr lang="en-US" sz="1600" dirty="0" err="1"/>
              <a:t>terbakar</a:t>
            </a:r>
            <a:r>
              <a:rPr lang="en-US" sz="1600" dirty="0"/>
              <a:t>, </a:t>
            </a:r>
            <a:r>
              <a:rPr lang="en-US" sz="1600" dirty="0" err="1"/>
              <a:t>padatan</a:t>
            </a:r>
            <a:r>
              <a:rPr lang="en-US" sz="1600" dirty="0"/>
              <a:t>, </a:t>
            </a:r>
            <a:r>
              <a:rPr lang="en-US" sz="1600" dirty="0" err="1"/>
              <a:t>atau</a:t>
            </a:r>
            <a:r>
              <a:rPr lang="en-US" sz="1600" dirty="0"/>
              <a:t> gas-gas. </a:t>
            </a:r>
            <a:r>
              <a:rPr lang="en-US" sz="1600" dirty="0" err="1"/>
              <a:t>Kekurangannya</a:t>
            </a:r>
            <a:r>
              <a:rPr lang="en-US" sz="1600" dirty="0"/>
              <a:t> </a:t>
            </a:r>
            <a:r>
              <a:rPr lang="en-US" sz="1600" dirty="0" err="1"/>
              <a:t>adalah</a:t>
            </a:r>
            <a:r>
              <a:rPr lang="en-US" sz="1600" dirty="0"/>
              <a:t> </a:t>
            </a:r>
            <a:r>
              <a:rPr lang="en-US" sz="1600" dirty="0" err="1"/>
              <a:t>harganya</a:t>
            </a:r>
            <a:r>
              <a:rPr lang="en-US" sz="1600" dirty="0"/>
              <a:t> yang </a:t>
            </a:r>
            <a:r>
              <a:rPr lang="en-US" sz="1600" dirty="0" err="1"/>
              <a:t>relatif</a:t>
            </a:r>
            <a:r>
              <a:rPr lang="en-US" sz="1600" dirty="0"/>
              <a:t> </a:t>
            </a:r>
            <a:r>
              <a:rPr lang="en-US" sz="1600" dirty="0" err="1"/>
              <a:t>mahal</a:t>
            </a:r>
            <a:r>
              <a:rPr lang="en-US" sz="1600" dirty="0"/>
              <a:t> </a:t>
            </a:r>
            <a:r>
              <a:rPr lang="en-US" sz="1600" dirty="0" err="1"/>
              <a:t>dan</a:t>
            </a:r>
            <a:r>
              <a:rPr lang="en-US" sz="1600" dirty="0"/>
              <a:t> </a:t>
            </a:r>
            <a:r>
              <a:rPr lang="en-US" sz="1600" dirty="0" err="1"/>
              <a:t>efeknya</a:t>
            </a:r>
            <a:r>
              <a:rPr lang="en-US" sz="1600" dirty="0"/>
              <a:t> </a:t>
            </a:r>
            <a:r>
              <a:rPr lang="en-US" sz="1600" dirty="0" err="1"/>
              <a:t>merusak</a:t>
            </a:r>
            <a:r>
              <a:rPr lang="en-US" sz="1600" dirty="0"/>
              <a:t> </a:t>
            </a:r>
            <a:r>
              <a:rPr lang="en-US" sz="1600" dirty="0" err="1"/>
              <a:t>lingkungan</a:t>
            </a:r>
            <a:r>
              <a:rPr lang="en-US" sz="1600" dirty="0"/>
              <a:t> (</a:t>
            </a:r>
            <a:r>
              <a:rPr lang="en-US" sz="1600" dirty="0" err="1"/>
              <a:t>Ozon</a:t>
            </a:r>
            <a:r>
              <a:rPr lang="en-US" sz="1600" dirty="0"/>
              <a:t>)</a:t>
            </a:r>
            <a:r>
              <a:rPr lang="en-US" sz="1600" b="1" dirty="0"/>
              <a:t>	</a:t>
            </a:r>
          </a:p>
          <a:p>
            <a:pPr marL="182563" indent="-182563">
              <a:defRPr/>
            </a:pPr>
            <a:r>
              <a:rPr lang="en-US" sz="1600" dirty="0"/>
              <a:t>	</a:t>
            </a: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285750" y="357188"/>
            <a:ext cx="8572500" cy="1323975"/>
          </a:xfrm>
          <a:prstGeom prst="rect">
            <a:avLst/>
          </a:prstGeom>
          <a:noFill/>
          <a:ln w="9525">
            <a:noFill/>
            <a:miter lim="800000"/>
            <a:headEnd/>
            <a:tailEnd/>
          </a:ln>
        </p:spPr>
        <p:txBody>
          <a:bodyPr>
            <a:spAutoFit/>
          </a:bodyPr>
          <a:lstStyle/>
          <a:p>
            <a:r>
              <a:rPr lang="en-US" sz="1600"/>
              <a:t>Halon yang biasa digunakan untuk pemadaman api adalah :</a:t>
            </a:r>
          </a:p>
          <a:p>
            <a:pPr>
              <a:buFontTx/>
              <a:buChar char="-"/>
            </a:pPr>
            <a:r>
              <a:rPr lang="en-US" sz="1600"/>
              <a:t> Halon 1301 ( Bromotriflouromethane )</a:t>
            </a:r>
          </a:p>
          <a:p>
            <a:pPr>
              <a:buFontTx/>
              <a:buChar char="-"/>
            </a:pPr>
            <a:r>
              <a:rPr lang="en-US" sz="1600"/>
              <a:t> Halon 1211 ( Bromochlorodiflouromethane )</a:t>
            </a:r>
          </a:p>
          <a:p>
            <a:pPr>
              <a:buFontTx/>
              <a:buChar char="-"/>
            </a:pPr>
            <a:endParaRPr lang="en-US" sz="1600" b="1"/>
          </a:p>
          <a:p>
            <a:pPr>
              <a:buFontTx/>
              <a:buChar char="-"/>
            </a:pPr>
            <a:r>
              <a:rPr lang="en-US" sz="1600" b="1"/>
              <a:t>Catatan :	</a:t>
            </a:r>
          </a:p>
        </p:txBody>
      </p:sp>
      <p:sp>
        <p:nvSpPr>
          <p:cNvPr id="59395" name="Rectangle 2"/>
          <p:cNvSpPr>
            <a:spLocks noChangeArrowheads="1"/>
          </p:cNvSpPr>
          <p:nvPr/>
        </p:nvSpPr>
        <p:spPr bwMode="auto">
          <a:xfrm>
            <a:off x="428625" y="1785938"/>
            <a:ext cx="8215313" cy="3692525"/>
          </a:xfrm>
          <a:prstGeom prst="rect">
            <a:avLst/>
          </a:prstGeom>
          <a:noFill/>
          <a:ln w="9525">
            <a:noFill/>
            <a:miter lim="800000"/>
            <a:headEnd/>
            <a:tailEnd/>
          </a:ln>
        </p:spPr>
        <p:txBody>
          <a:bodyPr>
            <a:spAutoFit/>
          </a:bodyPr>
          <a:lstStyle/>
          <a:p>
            <a:pPr algn="just"/>
            <a:endParaRPr lang="en-US" b="1"/>
          </a:p>
          <a:p>
            <a:pPr algn="just"/>
            <a:r>
              <a:rPr lang="en-US" b="1"/>
              <a:t>Jenis </a:t>
            </a:r>
            <a:r>
              <a:rPr lang="en-US"/>
              <a:t>: bahan pemadam halon 1301 (</a:t>
            </a:r>
            <a:r>
              <a:rPr lang="en-US" i="1"/>
              <a:t>fixed system</a:t>
            </a:r>
            <a:r>
              <a:rPr lang="en-US"/>
              <a:t>) dan halon 1211 untuk streaming (pemadam tabung) . Kedua jenis bahan sangat efektif untuk pemadam di ruang komputer, electronic dan data processing. </a:t>
            </a:r>
          </a:p>
          <a:p>
            <a:pPr algn="just"/>
            <a:r>
              <a:rPr lang="en-US" b="1"/>
              <a:t>Bahan Pengganti</a:t>
            </a:r>
            <a:r>
              <a:rPr lang="en-US"/>
              <a:t> :  Karena berpotensi menipiskan lapisan ozon maka kecuali untuk </a:t>
            </a:r>
            <a:r>
              <a:rPr lang="en-US" i="1"/>
              <a:t>critical uses</a:t>
            </a:r>
            <a:r>
              <a:rPr lang="en-US"/>
              <a:t>, terdapat bahan pengganti seperti FM-200, NAFS-III, Inergen, water mist (Hi-fog), AF11e, CO</a:t>
            </a:r>
            <a:r>
              <a:rPr lang="en-US" baseline="-25000"/>
              <a:t>2</a:t>
            </a:r>
            <a:r>
              <a:rPr lang="en-US"/>
              <a:t> system (pengganti halon 1301) dan dry-chemical, CO</a:t>
            </a:r>
            <a:r>
              <a:rPr lang="en-US" baseline="-25000"/>
              <a:t>2 </a:t>
            </a:r>
            <a:r>
              <a:rPr lang="en-US"/>
              <a:t>,</a:t>
            </a:r>
            <a:r>
              <a:rPr lang="en-US" baseline="-25000"/>
              <a:t> </a:t>
            </a:r>
            <a:r>
              <a:rPr lang="en-US"/>
              <a:t>AF1-11e, dan halotron untuk pengganti halon 1211.</a:t>
            </a:r>
          </a:p>
          <a:p>
            <a:pPr algn="just"/>
            <a:r>
              <a:rPr lang="en-US" b="1"/>
              <a:t>Fixed system</a:t>
            </a:r>
            <a:r>
              <a:rPr lang="en-US"/>
              <a:t> terdiri atas </a:t>
            </a:r>
            <a:r>
              <a:rPr lang="en-US" i="1"/>
              <a:t>total flooding</a:t>
            </a:r>
            <a:r>
              <a:rPr lang="en-US"/>
              <a:t> system dan </a:t>
            </a:r>
            <a:r>
              <a:rPr lang="en-US" i="1"/>
              <a:t>local application.</a:t>
            </a:r>
          </a:p>
          <a:p>
            <a:r>
              <a:rPr lang="en-US"/>
              <a:t>Untuk penanganan penghapusan halon telah dibentuk Indonesia Halon Bank (IHB)</a:t>
            </a:r>
          </a:p>
          <a:p>
            <a:endParaRPr lang="en-US"/>
          </a:p>
          <a:p>
            <a:endParaRPr lang="id-ID"/>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428625"/>
            <a:ext cx="8501063" cy="5754688"/>
          </a:xfrm>
          <a:prstGeom prst="rect">
            <a:avLst/>
          </a:prstGeom>
        </p:spPr>
        <p:txBody>
          <a:bodyPr>
            <a:spAutoFit/>
          </a:bodyPr>
          <a:lstStyle/>
          <a:p>
            <a:pPr marL="342900" indent="-342900">
              <a:buFontTx/>
              <a:buAutoNum type="alphaUcPeriod" startAt="6"/>
              <a:defRPr/>
            </a:pPr>
            <a:r>
              <a:rPr lang="en-US" sz="1600" b="1" dirty="0"/>
              <a:t>KIMIA KERING KHUSUS UNTUK KEBAKARAN LOGAM</a:t>
            </a:r>
          </a:p>
          <a:p>
            <a:pPr marL="342900" indent="-342900">
              <a:defRPr/>
            </a:pPr>
            <a:endParaRPr lang="en-US" sz="1600" b="1" dirty="0"/>
          </a:p>
          <a:p>
            <a:pPr marL="274638" indent="-274638">
              <a:defRPr/>
            </a:pPr>
            <a:r>
              <a:rPr lang="en-US" sz="1600" dirty="0"/>
              <a:t>	</a:t>
            </a:r>
            <a:r>
              <a:rPr lang="en-US" sz="1600" dirty="0" err="1"/>
              <a:t>Untuk</a:t>
            </a:r>
            <a:r>
              <a:rPr lang="en-US" sz="1600" dirty="0"/>
              <a:t> </a:t>
            </a:r>
            <a:r>
              <a:rPr lang="en-US" sz="1600" dirty="0" err="1"/>
              <a:t>kebakaran</a:t>
            </a:r>
            <a:r>
              <a:rPr lang="en-US" sz="1600" dirty="0"/>
              <a:t> </a:t>
            </a:r>
            <a:r>
              <a:rPr lang="en-US" sz="1600" dirty="0" err="1"/>
              <a:t>logam</a:t>
            </a:r>
            <a:r>
              <a:rPr lang="en-US" sz="1600" dirty="0"/>
              <a:t> </a:t>
            </a:r>
            <a:r>
              <a:rPr lang="en-US" sz="1600" dirty="0" err="1"/>
              <a:t>digunakan</a:t>
            </a:r>
            <a:r>
              <a:rPr lang="en-US" sz="1600" dirty="0"/>
              <a:t> </a:t>
            </a:r>
            <a:r>
              <a:rPr lang="en-US" sz="1600" dirty="0" err="1"/>
              <a:t>bahan</a:t>
            </a:r>
            <a:r>
              <a:rPr lang="en-US" sz="1600" dirty="0"/>
              <a:t> </a:t>
            </a:r>
            <a:r>
              <a:rPr lang="en-US" sz="1600" dirty="0" err="1"/>
              <a:t>kimia</a:t>
            </a:r>
            <a:r>
              <a:rPr lang="en-US" sz="1600" dirty="0"/>
              <a:t> </a:t>
            </a:r>
            <a:r>
              <a:rPr lang="en-US" sz="1600" dirty="0" err="1"/>
              <a:t>kering</a:t>
            </a:r>
            <a:r>
              <a:rPr lang="en-US" sz="1600" dirty="0"/>
              <a:t> </a:t>
            </a:r>
            <a:r>
              <a:rPr lang="en-US" sz="1600" dirty="0" err="1"/>
              <a:t>khusus</a:t>
            </a:r>
            <a:r>
              <a:rPr lang="en-US" sz="1600" dirty="0"/>
              <a:t>, </a:t>
            </a:r>
            <a:r>
              <a:rPr lang="en-US" sz="1600" dirty="0" err="1"/>
              <a:t>dan</a:t>
            </a:r>
            <a:r>
              <a:rPr lang="en-US" sz="1600" dirty="0"/>
              <a:t> </a:t>
            </a:r>
            <a:r>
              <a:rPr lang="en-US" sz="1600" dirty="0" err="1"/>
              <a:t>setiap</a:t>
            </a:r>
            <a:r>
              <a:rPr lang="en-US" sz="1600" dirty="0"/>
              <a:t> </a:t>
            </a:r>
            <a:r>
              <a:rPr lang="en-US" sz="1600" dirty="0" err="1"/>
              <a:t>logam</a:t>
            </a:r>
            <a:r>
              <a:rPr lang="en-US" sz="1600" dirty="0"/>
              <a:t> yang </a:t>
            </a:r>
            <a:r>
              <a:rPr lang="en-US" sz="1600" dirty="0" err="1"/>
              <a:t>mudah</a:t>
            </a:r>
            <a:r>
              <a:rPr lang="en-US" sz="1600" dirty="0"/>
              <a:t> </a:t>
            </a:r>
            <a:r>
              <a:rPr lang="en-US" sz="1600" dirty="0" err="1"/>
              <a:t>terbakar</a:t>
            </a:r>
            <a:r>
              <a:rPr lang="en-US" sz="1600" dirty="0"/>
              <a:t> </a:t>
            </a:r>
            <a:r>
              <a:rPr lang="en-US" sz="1600" dirty="0" err="1"/>
              <a:t>harus</a:t>
            </a:r>
            <a:r>
              <a:rPr lang="en-US" sz="1600" dirty="0"/>
              <a:t> </a:t>
            </a:r>
            <a:r>
              <a:rPr lang="en-US" sz="1600" dirty="0" err="1"/>
              <a:t>dipadamkan</a:t>
            </a:r>
            <a:r>
              <a:rPr lang="en-US" sz="1600" dirty="0"/>
              <a:t> </a:t>
            </a:r>
            <a:r>
              <a:rPr lang="en-US" sz="1600" dirty="0" err="1"/>
              <a:t>dengan</a:t>
            </a:r>
            <a:r>
              <a:rPr lang="en-US" sz="1600" dirty="0"/>
              <a:t> </a:t>
            </a:r>
            <a:r>
              <a:rPr lang="en-US" sz="1600" dirty="0" err="1"/>
              <a:t>bahan</a:t>
            </a:r>
            <a:r>
              <a:rPr lang="en-US" sz="1600" dirty="0"/>
              <a:t> </a:t>
            </a:r>
            <a:r>
              <a:rPr lang="en-US" sz="1600" dirty="0" err="1"/>
              <a:t>spesifik</a:t>
            </a:r>
            <a:r>
              <a:rPr lang="en-US" sz="1600" dirty="0"/>
              <a:t>. </a:t>
            </a:r>
          </a:p>
          <a:p>
            <a:pPr marL="274638" indent="-274638">
              <a:defRPr/>
            </a:pPr>
            <a:endParaRPr lang="en-US" sz="1600" dirty="0"/>
          </a:p>
          <a:p>
            <a:pPr marL="342900" indent="-342900">
              <a:buFontTx/>
              <a:buAutoNum type="arabicPeriod" startAt="3"/>
              <a:defRPr/>
            </a:pPr>
            <a:r>
              <a:rPr lang="en-US" sz="1600" b="1" dirty="0"/>
              <a:t>KLASIFIKASI KEBAKARAN</a:t>
            </a:r>
          </a:p>
          <a:p>
            <a:pPr marL="342900" indent="-342900">
              <a:defRPr/>
            </a:pPr>
            <a:r>
              <a:rPr lang="en-US" sz="1600" b="1" dirty="0"/>
              <a:t>	</a:t>
            </a:r>
            <a:r>
              <a:rPr lang="en-US" sz="1600" dirty="0" err="1"/>
              <a:t>Klasifikasi</a:t>
            </a:r>
            <a:r>
              <a:rPr lang="en-US" sz="1600" dirty="0"/>
              <a:t> APAR </a:t>
            </a:r>
            <a:r>
              <a:rPr lang="en-US" sz="1600" dirty="0" err="1"/>
              <a:t>adalah</a:t>
            </a:r>
            <a:r>
              <a:rPr lang="en-US" sz="1600" dirty="0"/>
              <a:t> </a:t>
            </a:r>
            <a:r>
              <a:rPr lang="en-US" sz="1600" dirty="0" err="1"/>
              <a:t>menurut</a:t>
            </a:r>
            <a:r>
              <a:rPr lang="en-US" sz="1600" dirty="0"/>
              <a:t> </a:t>
            </a:r>
            <a:r>
              <a:rPr lang="en-US" sz="1600" dirty="0" err="1"/>
              <a:t>penggunaanya</a:t>
            </a:r>
            <a:r>
              <a:rPr lang="en-US" sz="1600" dirty="0"/>
              <a:t> </a:t>
            </a:r>
            <a:r>
              <a:rPr lang="en-US" sz="1600" dirty="0" err="1"/>
              <a:t>sebelum</a:t>
            </a:r>
            <a:r>
              <a:rPr lang="en-US" sz="1600" dirty="0"/>
              <a:t> </a:t>
            </a:r>
            <a:r>
              <a:rPr lang="en-US" sz="1600" dirty="0" err="1"/>
              <a:t>suatu</a:t>
            </a:r>
            <a:r>
              <a:rPr lang="en-US" sz="1600" dirty="0"/>
              <a:t> </a:t>
            </a:r>
            <a:r>
              <a:rPr lang="en-US" sz="1600" dirty="0" err="1"/>
              <a:t>jenis</a:t>
            </a:r>
            <a:r>
              <a:rPr lang="en-US" sz="1600" dirty="0"/>
              <a:t> APAR </a:t>
            </a:r>
            <a:r>
              <a:rPr lang="en-US" sz="1600" dirty="0" err="1"/>
              <a:t>dipilih</a:t>
            </a:r>
            <a:r>
              <a:rPr lang="en-US" sz="1600" dirty="0"/>
              <a:t> </a:t>
            </a:r>
            <a:r>
              <a:rPr lang="en-US" sz="1600" dirty="0" err="1"/>
              <a:t>untuk</a:t>
            </a:r>
            <a:r>
              <a:rPr lang="en-US" sz="1600" dirty="0"/>
              <a:t> </a:t>
            </a:r>
            <a:r>
              <a:rPr lang="en-US" sz="1600" dirty="0" err="1"/>
              <a:t>digunakan</a:t>
            </a:r>
            <a:r>
              <a:rPr lang="en-US" sz="1600" dirty="0"/>
              <a:t> </a:t>
            </a:r>
            <a:r>
              <a:rPr lang="en-US" sz="1600" dirty="0" err="1"/>
              <a:t>melindungi</a:t>
            </a:r>
            <a:r>
              <a:rPr lang="en-US" sz="1600" dirty="0"/>
              <a:t> </a:t>
            </a:r>
            <a:r>
              <a:rPr lang="en-US" sz="1600" dirty="0" err="1"/>
              <a:t>terhadap</a:t>
            </a:r>
            <a:r>
              <a:rPr lang="en-US" sz="1600" dirty="0"/>
              <a:t> </a:t>
            </a:r>
            <a:r>
              <a:rPr lang="en-US" sz="1600" dirty="0" err="1"/>
              <a:t>satu</a:t>
            </a:r>
            <a:r>
              <a:rPr lang="en-US" sz="1600" dirty="0"/>
              <a:t> </a:t>
            </a:r>
            <a:r>
              <a:rPr lang="en-US" sz="1600" dirty="0" err="1"/>
              <a:t>ancaman</a:t>
            </a:r>
            <a:r>
              <a:rPr lang="en-US" sz="1600" dirty="0"/>
              <a:t> </a:t>
            </a:r>
            <a:r>
              <a:rPr lang="en-US" sz="1600" dirty="0" err="1"/>
              <a:t>bahaya</a:t>
            </a:r>
            <a:r>
              <a:rPr lang="en-US" sz="1600" dirty="0"/>
              <a:t> </a:t>
            </a:r>
            <a:r>
              <a:rPr lang="en-US" sz="1600" dirty="0" err="1"/>
              <a:t>kebakaran</a:t>
            </a:r>
            <a:r>
              <a:rPr lang="en-US" sz="1600" dirty="0"/>
              <a:t>, </a:t>
            </a:r>
            <a:r>
              <a:rPr lang="en-US" sz="1600" dirty="0" err="1"/>
              <a:t>pengguna</a:t>
            </a:r>
            <a:r>
              <a:rPr lang="en-US" sz="1600" dirty="0"/>
              <a:t> </a:t>
            </a:r>
            <a:r>
              <a:rPr lang="en-US" sz="1600" dirty="0" err="1"/>
              <a:t>harus</a:t>
            </a:r>
            <a:r>
              <a:rPr lang="en-US" sz="1600" dirty="0"/>
              <a:t> </a:t>
            </a:r>
            <a:r>
              <a:rPr lang="en-US" sz="1600" dirty="0" err="1"/>
              <a:t>mengetahui</a:t>
            </a:r>
            <a:r>
              <a:rPr lang="en-US" sz="1600" dirty="0"/>
              <a:t> </a:t>
            </a:r>
            <a:r>
              <a:rPr lang="en-US" sz="1600" dirty="0" err="1"/>
              <a:t>tipe</a:t>
            </a:r>
            <a:r>
              <a:rPr lang="en-US" sz="1600" dirty="0"/>
              <a:t> </a:t>
            </a:r>
            <a:r>
              <a:rPr lang="en-US" sz="1600" dirty="0" err="1"/>
              <a:t>ancaman</a:t>
            </a:r>
            <a:r>
              <a:rPr lang="en-US" sz="1600" dirty="0"/>
              <a:t> </a:t>
            </a:r>
            <a:r>
              <a:rPr lang="en-US" sz="1600" dirty="0" err="1"/>
              <a:t>bahaya</a:t>
            </a:r>
            <a:r>
              <a:rPr lang="en-US" sz="1600" dirty="0"/>
              <a:t> yang </a:t>
            </a:r>
            <a:r>
              <a:rPr lang="en-US" sz="1600" dirty="0" err="1"/>
              <a:t>ada</a:t>
            </a:r>
            <a:r>
              <a:rPr lang="en-US" sz="1600" dirty="0"/>
              <a:t> .</a:t>
            </a:r>
          </a:p>
          <a:p>
            <a:pPr marL="342900" indent="-342900">
              <a:tabLst>
                <a:tab pos="625475" algn="l"/>
              </a:tabLst>
              <a:defRPr/>
            </a:pPr>
            <a:r>
              <a:rPr lang="en-US" sz="1600" b="1" dirty="0"/>
              <a:t>		</a:t>
            </a:r>
            <a:r>
              <a:rPr lang="en-US" sz="1600" dirty="0" err="1"/>
              <a:t>Emoat</a:t>
            </a:r>
            <a:r>
              <a:rPr lang="en-US" sz="1600" dirty="0"/>
              <a:t> </a:t>
            </a:r>
            <a:r>
              <a:rPr lang="en-US" sz="1600" dirty="0" err="1"/>
              <a:t>kelas</a:t>
            </a:r>
            <a:r>
              <a:rPr lang="en-US" sz="1600" dirty="0"/>
              <a:t> </a:t>
            </a:r>
            <a:r>
              <a:rPr lang="en-US" sz="1600" dirty="0" err="1"/>
              <a:t>kebakaran</a:t>
            </a:r>
            <a:r>
              <a:rPr lang="en-US" sz="1600" dirty="0"/>
              <a:t> </a:t>
            </a:r>
            <a:r>
              <a:rPr lang="en-US" sz="1600" dirty="0" err="1"/>
              <a:t>tersebut</a:t>
            </a:r>
            <a:r>
              <a:rPr lang="en-US" sz="1600" dirty="0"/>
              <a:t> </a:t>
            </a:r>
            <a:r>
              <a:rPr lang="en-US" sz="1600" dirty="0" err="1"/>
              <a:t>adalah</a:t>
            </a:r>
            <a:r>
              <a:rPr lang="en-US" sz="1600" dirty="0"/>
              <a:t> :</a:t>
            </a:r>
          </a:p>
          <a:p>
            <a:pPr marL="342900" indent="-342900">
              <a:tabLst>
                <a:tab pos="625475" algn="l"/>
              </a:tabLst>
              <a:defRPr/>
            </a:pPr>
            <a:endParaRPr lang="en-US" sz="1600" dirty="0"/>
          </a:p>
          <a:p>
            <a:pPr marL="625475">
              <a:buFont typeface="Wingdings" pitchFamily="2" charset="2"/>
              <a:buChar char="§"/>
              <a:tabLst>
                <a:tab pos="625475" algn="l"/>
              </a:tabLst>
              <a:defRPr/>
            </a:pPr>
            <a:r>
              <a:rPr lang="en-US" sz="1600" b="1" dirty="0"/>
              <a:t>	</a:t>
            </a:r>
            <a:r>
              <a:rPr lang="en-US" sz="1600" b="1" dirty="0" err="1"/>
              <a:t>Kebakaran</a:t>
            </a:r>
            <a:r>
              <a:rPr lang="en-US" sz="1600" b="1" dirty="0"/>
              <a:t> </a:t>
            </a:r>
            <a:r>
              <a:rPr lang="en-US" sz="1600" b="1" dirty="0" err="1"/>
              <a:t>Kelas</a:t>
            </a:r>
            <a:r>
              <a:rPr lang="en-US" sz="1600" b="1" dirty="0"/>
              <a:t> A</a:t>
            </a:r>
          </a:p>
          <a:p>
            <a:pPr marL="625475">
              <a:buFont typeface="Wingdings" pitchFamily="2" charset="2"/>
              <a:buChar char="§"/>
              <a:tabLst>
                <a:tab pos="625475" algn="l"/>
              </a:tabLst>
              <a:defRPr/>
            </a:pPr>
            <a:r>
              <a:rPr lang="en-US" sz="1600" b="1" dirty="0"/>
              <a:t>    </a:t>
            </a:r>
            <a:r>
              <a:rPr lang="en-US" sz="1600" b="1" dirty="0" err="1"/>
              <a:t>Kebakaran</a:t>
            </a:r>
            <a:r>
              <a:rPr lang="en-US" sz="1600" b="1" dirty="0"/>
              <a:t> </a:t>
            </a:r>
            <a:r>
              <a:rPr lang="en-US" sz="1600" b="1" dirty="0" err="1"/>
              <a:t>Kelas</a:t>
            </a:r>
            <a:r>
              <a:rPr lang="en-US" sz="1600" b="1" dirty="0"/>
              <a:t> B</a:t>
            </a:r>
          </a:p>
          <a:p>
            <a:pPr marL="625475">
              <a:buFont typeface="Wingdings" pitchFamily="2" charset="2"/>
              <a:buChar char="§"/>
              <a:tabLst>
                <a:tab pos="625475" algn="l"/>
              </a:tabLst>
              <a:defRPr/>
            </a:pPr>
            <a:r>
              <a:rPr lang="en-US" sz="1600" b="1" dirty="0"/>
              <a:t>    </a:t>
            </a:r>
            <a:r>
              <a:rPr lang="en-US" sz="1600" b="1" dirty="0" err="1"/>
              <a:t>Kebakaran</a:t>
            </a:r>
            <a:r>
              <a:rPr lang="en-US" sz="1600" b="1" dirty="0"/>
              <a:t> </a:t>
            </a:r>
            <a:r>
              <a:rPr lang="en-US" sz="1600" b="1" dirty="0" err="1"/>
              <a:t>kelas</a:t>
            </a:r>
            <a:r>
              <a:rPr lang="en-US" sz="1600" b="1" dirty="0"/>
              <a:t> C</a:t>
            </a:r>
          </a:p>
          <a:p>
            <a:pPr marL="625475">
              <a:buFont typeface="Wingdings" pitchFamily="2" charset="2"/>
              <a:buChar char="§"/>
              <a:tabLst>
                <a:tab pos="625475" algn="l"/>
              </a:tabLst>
              <a:defRPr/>
            </a:pPr>
            <a:r>
              <a:rPr lang="en-US" sz="1600" b="1" dirty="0"/>
              <a:t>    </a:t>
            </a:r>
            <a:r>
              <a:rPr lang="en-US" sz="1600" b="1" dirty="0" err="1"/>
              <a:t>Kebakaran</a:t>
            </a:r>
            <a:r>
              <a:rPr lang="en-US" sz="1600" b="1" dirty="0"/>
              <a:t> </a:t>
            </a:r>
            <a:r>
              <a:rPr lang="en-US" sz="1600" b="1" dirty="0" err="1"/>
              <a:t>kelas</a:t>
            </a:r>
            <a:r>
              <a:rPr lang="en-US" sz="1600" b="1" dirty="0"/>
              <a:t> D</a:t>
            </a:r>
          </a:p>
          <a:p>
            <a:pPr marL="365125" indent="-365125">
              <a:defRPr/>
            </a:pPr>
            <a:endParaRPr lang="en-US" sz="1600" b="1" dirty="0"/>
          </a:p>
          <a:p>
            <a:pPr marL="365125" indent="-365125">
              <a:buFontTx/>
              <a:buAutoNum type="alphaLcPeriod"/>
              <a:defRPr/>
            </a:pPr>
            <a:r>
              <a:rPr lang="en-US" sz="1600" dirty="0" err="1"/>
              <a:t>Kebakaran</a:t>
            </a:r>
            <a:r>
              <a:rPr lang="en-US" sz="1600" dirty="0"/>
              <a:t> </a:t>
            </a:r>
            <a:r>
              <a:rPr lang="en-US" sz="1600" dirty="0" err="1"/>
              <a:t>Kelas</a:t>
            </a:r>
            <a:r>
              <a:rPr lang="en-US" sz="1600" dirty="0"/>
              <a:t> A</a:t>
            </a:r>
          </a:p>
          <a:p>
            <a:pPr marL="365125" indent="-365125" algn="just">
              <a:defRPr/>
            </a:pPr>
            <a:r>
              <a:rPr lang="en-US" sz="1600" dirty="0"/>
              <a:t>	</a:t>
            </a:r>
            <a:r>
              <a:rPr lang="en-US" sz="1600" dirty="0" err="1"/>
              <a:t>Kebakaran</a:t>
            </a:r>
            <a:r>
              <a:rPr lang="en-US" sz="1600" dirty="0"/>
              <a:t> </a:t>
            </a:r>
            <a:r>
              <a:rPr lang="en-US" sz="1600" dirty="0" err="1"/>
              <a:t>golongan</a:t>
            </a:r>
            <a:r>
              <a:rPr lang="en-US" sz="1600" dirty="0"/>
              <a:t> A ( </a:t>
            </a:r>
            <a:r>
              <a:rPr lang="en-US" sz="1600" dirty="0" err="1"/>
              <a:t>api</a:t>
            </a:r>
            <a:r>
              <a:rPr lang="en-US" sz="1600" dirty="0"/>
              <a:t> </a:t>
            </a:r>
            <a:r>
              <a:rPr lang="en-US" sz="1600" dirty="0" err="1"/>
              <a:t>kelas</a:t>
            </a:r>
            <a:r>
              <a:rPr lang="en-US" sz="1600" dirty="0"/>
              <a:t> A ) </a:t>
            </a:r>
            <a:r>
              <a:rPr lang="en-US" sz="1600" dirty="0" err="1"/>
              <a:t>adalah</a:t>
            </a:r>
            <a:r>
              <a:rPr lang="en-US" sz="1600" dirty="0"/>
              <a:t> </a:t>
            </a:r>
            <a:r>
              <a:rPr lang="en-US" sz="1600" dirty="0" err="1"/>
              <a:t>Api</a:t>
            </a:r>
            <a:r>
              <a:rPr lang="en-US" sz="1600" dirty="0"/>
              <a:t> yang </a:t>
            </a:r>
            <a:r>
              <a:rPr lang="en-US" sz="1600" dirty="0" err="1"/>
              <a:t>timbul</a:t>
            </a:r>
            <a:r>
              <a:rPr lang="en-US" sz="1600" dirty="0"/>
              <a:t> </a:t>
            </a:r>
            <a:r>
              <a:rPr lang="en-US" sz="1600" dirty="0" err="1"/>
              <a:t>dari</a:t>
            </a:r>
            <a:r>
              <a:rPr lang="en-US" sz="1600" dirty="0"/>
              <a:t> </a:t>
            </a:r>
            <a:r>
              <a:rPr lang="en-US" sz="1600" dirty="0" err="1"/>
              <a:t>kebakaran</a:t>
            </a:r>
            <a:r>
              <a:rPr lang="en-US" sz="1600" dirty="0"/>
              <a:t> </a:t>
            </a:r>
            <a:r>
              <a:rPr lang="en-US" sz="1600" dirty="0" err="1"/>
              <a:t>bahan-bahan</a:t>
            </a:r>
            <a:r>
              <a:rPr lang="en-US" sz="1600" dirty="0"/>
              <a:t> </a:t>
            </a:r>
            <a:r>
              <a:rPr lang="en-US" sz="1600" dirty="0" err="1"/>
              <a:t>padat</a:t>
            </a:r>
            <a:r>
              <a:rPr lang="en-US" sz="1600" dirty="0"/>
              <a:t> </a:t>
            </a:r>
            <a:r>
              <a:rPr lang="en-US" sz="1600" dirty="0" err="1"/>
              <a:t>biasa</a:t>
            </a:r>
            <a:r>
              <a:rPr lang="en-US" sz="1600" dirty="0"/>
              <a:t> </a:t>
            </a:r>
            <a:r>
              <a:rPr lang="en-US" sz="1600" dirty="0" err="1"/>
              <a:t>seperti</a:t>
            </a:r>
            <a:r>
              <a:rPr lang="en-US" sz="1600" dirty="0"/>
              <a:t> </a:t>
            </a:r>
            <a:r>
              <a:rPr lang="en-US" sz="1600" dirty="0" err="1"/>
              <a:t>Kayu</a:t>
            </a:r>
            <a:r>
              <a:rPr lang="en-US" sz="1600" dirty="0"/>
              <a:t>, </a:t>
            </a:r>
            <a:r>
              <a:rPr lang="en-US" sz="1600" dirty="0" err="1"/>
              <a:t>kain</a:t>
            </a:r>
            <a:r>
              <a:rPr lang="en-US" sz="1600" dirty="0"/>
              <a:t>, </a:t>
            </a:r>
            <a:r>
              <a:rPr lang="en-US" sz="1600" dirty="0" err="1"/>
              <a:t>kertas</a:t>
            </a:r>
            <a:r>
              <a:rPr lang="en-US" sz="1600" dirty="0"/>
              <a:t> </a:t>
            </a:r>
            <a:r>
              <a:rPr lang="en-US" sz="1600" dirty="0" err="1"/>
              <a:t>dan</a:t>
            </a:r>
            <a:r>
              <a:rPr lang="en-US" sz="1600" dirty="0"/>
              <a:t> </a:t>
            </a:r>
            <a:r>
              <a:rPr lang="en-US" sz="1600" dirty="0" err="1"/>
              <a:t>berbagai</a:t>
            </a:r>
            <a:r>
              <a:rPr lang="en-US" sz="1600" dirty="0"/>
              <a:t> </a:t>
            </a:r>
            <a:r>
              <a:rPr lang="en-US" sz="1600" dirty="0" err="1"/>
              <a:t>jenis</a:t>
            </a:r>
            <a:r>
              <a:rPr lang="en-US" sz="1600" dirty="0"/>
              <a:t> </a:t>
            </a:r>
            <a:r>
              <a:rPr lang="en-US" sz="1600" dirty="0" err="1"/>
              <a:t>plastik</a:t>
            </a:r>
            <a:r>
              <a:rPr lang="en-US" sz="1600" dirty="0"/>
              <a:t>, </a:t>
            </a:r>
            <a:r>
              <a:rPr lang="en-US" sz="1600" dirty="0" err="1"/>
              <a:t>tidak</a:t>
            </a:r>
            <a:r>
              <a:rPr lang="en-US" sz="1600" dirty="0"/>
              <a:t> </a:t>
            </a:r>
            <a:r>
              <a:rPr lang="en-US" sz="1600" dirty="0" err="1"/>
              <a:t>termasuk</a:t>
            </a:r>
            <a:r>
              <a:rPr lang="en-US" sz="1600" dirty="0"/>
              <a:t> </a:t>
            </a:r>
            <a:r>
              <a:rPr lang="en-US" sz="1600" dirty="0" err="1"/>
              <a:t>bahan</a:t>
            </a:r>
            <a:r>
              <a:rPr lang="en-US" sz="1600" dirty="0"/>
              <a:t> </a:t>
            </a:r>
            <a:r>
              <a:rPr lang="en-US" sz="1600" dirty="0" err="1"/>
              <a:t>padat</a:t>
            </a:r>
            <a:r>
              <a:rPr lang="en-US" sz="1600" dirty="0"/>
              <a:t> </a:t>
            </a:r>
            <a:r>
              <a:rPr lang="en-US" sz="1600" dirty="0" err="1"/>
              <a:t>jenis</a:t>
            </a:r>
            <a:r>
              <a:rPr lang="en-US" sz="1600" dirty="0"/>
              <a:t> </a:t>
            </a:r>
            <a:r>
              <a:rPr lang="en-US" sz="1600" dirty="0" err="1"/>
              <a:t>logam</a:t>
            </a:r>
            <a:r>
              <a:rPr lang="en-US" sz="1600" dirty="0"/>
              <a:t>. </a:t>
            </a:r>
            <a:r>
              <a:rPr lang="en-US" sz="1600" dirty="0" err="1"/>
              <a:t>Untuk</a:t>
            </a:r>
            <a:r>
              <a:rPr lang="en-US" sz="1600" dirty="0"/>
              <a:t> </a:t>
            </a:r>
            <a:r>
              <a:rPr lang="en-US" sz="1600" dirty="0" err="1"/>
              <a:t>kelas</a:t>
            </a:r>
            <a:r>
              <a:rPr lang="en-US" sz="1600" dirty="0"/>
              <a:t> </a:t>
            </a:r>
            <a:r>
              <a:rPr lang="en-US" sz="1600" dirty="0" err="1"/>
              <a:t>ini</a:t>
            </a:r>
            <a:r>
              <a:rPr lang="en-US" sz="1600" dirty="0"/>
              <a:t> “ </a:t>
            </a:r>
            <a:r>
              <a:rPr lang="en-US" sz="1600" dirty="0" err="1"/>
              <a:t>Pemadaman</a:t>
            </a:r>
            <a:r>
              <a:rPr lang="en-US" sz="1600" dirty="0"/>
              <a:t> </a:t>
            </a:r>
            <a:r>
              <a:rPr lang="en-US" sz="1600" dirty="0" err="1"/>
              <a:t>pendinginan</a:t>
            </a:r>
            <a:r>
              <a:rPr lang="en-US" sz="1600" dirty="0"/>
              <a:t> “ yang </a:t>
            </a:r>
            <a:r>
              <a:rPr lang="en-US" sz="1600" dirty="0" err="1"/>
              <a:t>diakibatkan</a:t>
            </a:r>
            <a:r>
              <a:rPr lang="en-US" sz="1600" dirty="0"/>
              <a:t> </a:t>
            </a:r>
            <a:r>
              <a:rPr lang="en-US" sz="1600" dirty="0" err="1"/>
              <a:t>oleh</a:t>
            </a:r>
            <a:r>
              <a:rPr lang="en-US" sz="1600" dirty="0"/>
              <a:t> air </a:t>
            </a:r>
            <a:r>
              <a:rPr lang="en-US" sz="1600" dirty="0" err="1"/>
              <a:t>atau</a:t>
            </a:r>
            <a:r>
              <a:rPr lang="en-US" sz="1600" dirty="0"/>
              <a:t> </a:t>
            </a:r>
            <a:r>
              <a:rPr lang="en-US" sz="1600" dirty="0" err="1"/>
              <a:t>larutan</a:t>
            </a:r>
            <a:r>
              <a:rPr lang="en-US" sz="1600" dirty="0"/>
              <a:t> yang </a:t>
            </a:r>
            <a:r>
              <a:rPr lang="en-US" sz="1600" dirty="0" err="1"/>
              <a:t>mengandung</a:t>
            </a:r>
            <a:r>
              <a:rPr lang="en-US" sz="1600" dirty="0"/>
              <a:t> </a:t>
            </a:r>
            <a:r>
              <a:rPr lang="en-US" sz="1600" dirty="0" err="1"/>
              <a:t>sebagian</a:t>
            </a:r>
            <a:r>
              <a:rPr lang="en-US" sz="1600" dirty="0"/>
              <a:t> </a:t>
            </a:r>
            <a:r>
              <a:rPr lang="en-US" sz="1600" dirty="0" err="1"/>
              <a:t>besar</a:t>
            </a:r>
            <a:r>
              <a:rPr lang="en-US" sz="1600" dirty="0"/>
              <a:t> air  </a:t>
            </a:r>
            <a:r>
              <a:rPr lang="en-US" sz="1600" dirty="0" err="1"/>
              <a:t>sangat</a:t>
            </a:r>
            <a:r>
              <a:rPr lang="en-US" sz="1600" dirty="0"/>
              <a:t> </a:t>
            </a:r>
            <a:r>
              <a:rPr lang="en-US" sz="1600" dirty="0" err="1"/>
              <a:t>efektif</a:t>
            </a:r>
            <a:r>
              <a:rPr lang="en-US" sz="1600" dirty="0"/>
              <a:t> </a:t>
            </a:r>
            <a:r>
              <a:rPr lang="en-US" sz="1600" dirty="0" err="1"/>
              <a:t>untuk</a:t>
            </a:r>
            <a:r>
              <a:rPr lang="en-US" sz="1600" dirty="0"/>
              <a:t> </a:t>
            </a:r>
            <a:r>
              <a:rPr lang="en-US" sz="1600" dirty="0" err="1"/>
              <a:t>menurunkan</a:t>
            </a:r>
            <a:r>
              <a:rPr lang="en-US" sz="1600" dirty="0"/>
              <a:t> </a:t>
            </a:r>
            <a:r>
              <a:rPr lang="en-US" sz="1600" dirty="0" err="1"/>
              <a:t>temperatur</a:t>
            </a:r>
            <a:r>
              <a:rPr lang="en-US" sz="1600" dirty="0"/>
              <a:t> </a:t>
            </a:r>
            <a:r>
              <a:rPr lang="en-US" sz="1600" dirty="0" err="1"/>
              <a:t>bahan</a:t>
            </a:r>
            <a:r>
              <a:rPr lang="en-US" sz="1600" dirty="0"/>
              <a:t> yang </a:t>
            </a:r>
            <a:r>
              <a:rPr lang="en-US" sz="1600" dirty="0" err="1"/>
              <a:t>terbakar</a:t>
            </a:r>
            <a:r>
              <a:rPr lang="en-US" sz="1600" dirty="0"/>
              <a:t> </a:t>
            </a:r>
            <a:r>
              <a:rPr lang="en-US" sz="1600" dirty="0" err="1"/>
              <a:t>ke</a:t>
            </a:r>
            <a:r>
              <a:rPr lang="en-US" sz="1600" dirty="0"/>
              <a:t> </a:t>
            </a:r>
            <a:r>
              <a:rPr lang="en-US" sz="1600" dirty="0" err="1"/>
              <a:t>bawah</a:t>
            </a:r>
            <a:r>
              <a:rPr lang="en-US" sz="1600" dirty="0"/>
              <a:t> </a:t>
            </a:r>
            <a:r>
              <a:rPr lang="en-US" sz="1600" dirty="0" err="1"/>
              <a:t>temperatur</a:t>
            </a:r>
            <a:r>
              <a:rPr lang="en-US" sz="1600" dirty="0"/>
              <a:t> </a:t>
            </a:r>
            <a:r>
              <a:rPr lang="en-US" sz="1600" dirty="0" err="1"/>
              <a:t>bakarnya</a:t>
            </a:r>
            <a:r>
              <a:rPr lang="en-US" sz="1600" dirty="0"/>
              <a:t>.</a:t>
            </a:r>
          </a:p>
          <a:p>
            <a:pPr marL="365125" indent="-365125">
              <a:defRPr/>
            </a:pPr>
            <a:endParaRPr lang="en-US" sz="1600" dirty="0"/>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85750"/>
            <a:ext cx="8429625" cy="5754688"/>
          </a:xfrm>
          <a:prstGeom prst="rect">
            <a:avLst/>
          </a:prstGeom>
        </p:spPr>
        <p:txBody>
          <a:bodyPr>
            <a:spAutoFit/>
          </a:bodyPr>
          <a:lstStyle/>
          <a:p>
            <a:pPr marL="274638" indent="-274638">
              <a:defRPr/>
            </a:pPr>
            <a:r>
              <a:rPr lang="en-US" sz="1600" dirty="0"/>
              <a:t>	</a:t>
            </a:r>
          </a:p>
          <a:p>
            <a:pPr marL="342900" indent="-342900">
              <a:buFontTx/>
              <a:buAutoNum type="alphaLcPeriod" startAt="2"/>
              <a:defRPr/>
            </a:pPr>
            <a:r>
              <a:rPr lang="en-US" sz="1600" b="1" dirty="0"/>
              <a:t>KEBAKARAN KELAS B</a:t>
            </a:r>
          </a:p>
          <a:p>
            <a:pPr marL="342900" indent="-342900">
              <a:defRPr/>
            </a:pPr>
            <a:r>
              <a:rPr lang="en-US" sz="1600" dirty="0"/>
              <a:t>	</a:t>
            </a:r>
            <a:r>
              <a:rPr lang="en-US" sz="1600" dirty="0" err="1"/>
              <a:t>Kebakaran</a:t>
            </a:r>
            <a:r>
              <a:rPr lang="en-US" sz="1600" dirty="0"/>
              <a:t> </a:t>
            </a:r>
            <a:r>
              <a:rPr lang="en-US" sz="1600" dirty="0" err="1"/>
              <a:t>golongan</a:t>
            </a:r>
            <a:r>
              <a:rPr lang="en-US" sz="1600" dirty="0"/>
              <a:t> B ( </a:t>
            </a:r>
            <a:r>
              <a:rPr lang="en-US" sz="1600" dirty="0" err="1"/>
              <a:t>api</a:t>
            </a:r>
            <a:r>
              <a:rPr lang="en-US" sz="1600" dirty="0"/>
              <a:t> </a:t>
            </a:r>
            <a:r>
              <a:rPr lang="en-US" sz="1600" dirty="0" err="1"/>
              <a:t>kelas</a:t>
            </a:r>
            <a:r>
              <a:rPr lang="en-US" sz="1600" dirty="0"/>
              <a:t> B ) </a:t>
            </a:r>
            <a:r>
              <a:rPr lang="en-US" sz="1600" dirty="0" err="1"/>
              <a:t>adalah</a:t>
            </a:r>
            <a:r>
              <a:rPr lang="en-US" sz="1600" dirty="0"/>
              <a:t> </a:t>
            </a:r>
            <a:r>
              <a:rPr lang="en-US" sz="1600" dirty="0" err="1"/>
              <a:t>Api</a:t>
            </a:r>
            <a:r>
              <a:rPr lang="en-US" sz="1600" dirty="0"/>
              <a:t> yang </a:t>
            </a:r>
            <a:r>
              <a:rPr lang="en-US" sz="1600" dirty="0" err="1"/>
              <a:t>timbul</a:t>
            </a:r>
            <a:r>
              <a:rPr lang="en-US" sz="1600" dirty="0"/>
              <a:t> </a:t>
            </a:r>
            <a:r>
              <a:rPr lang="en-US" sz="1600" dirty="0" err="1"/>
              <a:t>dari</a:t>
            </a:r>
            <a:r>
              <a:rPr lang="en-US" sz="1600" dirty="0"/>
              <a:t> </a:t>
            </a:r>
            <a:r>
              <a:rPr lang="en-US" sz="1600" dirty="0" err="1"/>
              <a:t>kebakaran</a:t>
            </a:r>
            <a:r>
              <a:rPr lang="en-US" sz="1600" dirty="0"/>
              <a:t> </a:t>
            </a:r>
            <a:r>
              <a:rPr lang="en-US" sz="1600" dirty="0" err="1"/>
              <a:t>bahan-bahan</a:t>
            </a:r>
            <a:r>
              <a:rPr lang="en-US" sz="1600" dirty="0"/>
              <a:t> </a:t>
            </a:r>
            <a:r>
              <a:rPr lang="en-US" sz="1600" dirty="0" err="1"/>
              <a:t>cair</a:t>
            </a:r>
            <a:r>
              <a:rPr lang="en-US" sz="1600" dirty="0"/>
              <a:t> </a:t>
            </a:r>
            <a:r>
              <a:rPr lang="en-US" sz="1600" dirty="0" err="1"/>
              <a:t>dan</a:t>
            </a:r>
            <a:r>
              <a:rPr lang="en-US" sz="1600" dirty="0"/>
              <a:t> gas, </a:t>
            </a:r>
            <a:r>
              <a:rPr lang="en-US" sz="1600" dirty="0" err="1"/>
              <a:t>seperti</a:t>
            </a:r>
            <a:r>
              <a:rPr lang="en-US" sz="1600" dirty="0"/>
              <a:t> : </a:t>
            </a:r>
            <a:r>
              <a:rPr lang="en-US" sz="1600" dirty="0" err="1"/>
              <a:t>minyak</a:t>
            </a:r>
            <a:r>
              <a:rPr lang="en-US" sz="1600" dirty="0"/>
              <a:t>, </a:t>
            </a:r>
            <a:r>
              <a:rPr lang="en-US" sz="1600" dirty="0" err="1"/>
              <a:t>lemak</a:t>
            </a:r>
            <a:r>
              <a:rPr lang="en-US" sz="1600" dirty="0"/>
              <a:t>, </a:t>
            </a:r>
            <a:r>
              <a:rPr lang="en-US" sz="1600" dirty="0" err="1"/>
              <a:t>pelumas</a:t>
            </a:r>
            <a:r>
              <a:rPr lang="en-US" sz="1600" dirty="0"/>
              <a:t>, </a:t>
            </a:r>
            <a:r>
              <a:rPr lang="en-US" sz="1600" dirty="0" err="1"/>
              <a:t>ter</a:t>
            </a:r>
            <a:r>
              <a:rPr lang="en-US" sz="1600" dirty="0"/>
              <a:t>, </a:t>
            </a:r>
            <a:r>
              <a:rPr lang="en-US" sz="1600" dirty="0" err="1"/>
              <a:t>getah</a:t>
            </a:r>
            <a:r>
              <a:rPr lang="en-US" sz="1600" dirty="0"/>
              <a:t>, </a:t>
            </a:r>
            <a:r>
              <a:rPr lang="en-US" sz="1600" dirty="0" err="1"/>
              <a:t>aspal</a:t>
            </a:r>
            <a:r>
              <a:rPr lang="en-US" sz="1600" dirty="0"/>
              <a:t>, </a:t>
            </a:r>
            <a:r>
              <a:rPr lang="en-US" sz="1600" dirty="0" err="1"/>
              <a:t>pernis</a:t>
            </a:r>
            <a:r>
              <a:rPr lang="en-US" sz="1600" dirty="0"/>
              <a:t>, gas LPG, gas LNG ; </a:t>
            </a:r>
            <a:r>
              <a:rPr lang="en-US" sz="1600" dirty="0" err="1"/>
              <a:t>dimana</a:t>
            </a:r>
            <a:r>
              <a:rPr lang="en-US" sz="1600" dirty="0"/>
              <a:t> </a:t>
            </a:r>
            <a:r>
              <a:rPr lang="en-US" sz="1600" dirty="0" err="1"/>
              <a:t>efek</a:t>
            </a:r>
            <a:r>
              <a:rPr lang="en-US" sz="1600" dirty="0"/>
              <a:t> “ </a:t>
            </a:r>
            <a:r>
              <a:rPr lang="en-US" sz="1600" dirty="0" err="1"/>
              <a:t>penyelimutan-penutupan</a:t>
            </a:r>
            <a:r>
              <a:rPr lang="en-US" sz="1600" dirty="0"/>
              <a:t> “ ( </a:t>
            </a:r>
            <a:r>
              <a:rPr lang="en-US" sz="1600" dirty="0" err="1"/>
              <a:t>isolasi</a:t>
            </a:r>
            <a:r>
              <a:rPr lang="en-US" sz="1600" dirty="0"/>
              <a:t>) </a:t>
            </a:r>
            <a:r>
              <a:rPr lang="en-US" sz="1600" dirty="0" err="1"/>
              <a:t>terhadap</a:t>
            </a:r>
            <a:r>
              <a:rPr lang="en-US" sz="1600" dirty="0"/>
              <a:t> </a:t>
            </a:r>
            <a:r>
              <a:rPr lang="en-US" sz="1600" dirty="0" err="1"/>
              <a:t>oksigen</a:t>
            </a:r>
            <a:r>
              <a:rPr lang="en-US" sz="1600" dirty="0"/>
              <a:t> </a:t>
            </a:r>
            <a:r>
              <a:rPr lang="en-US" sz="1600" dirty="0" err="1"/>
              <a:t>dari</a:t>
            </a:r>
            <a:r>
              <a:rPr lang="en-US" sz="1600" dirty="0"/>
              <a:t> </a:t>
            </a:r>
            <a:r>
              <a:rPr lang="en-US" sz="1600" dirty="0" err="1"/>
              <a:t>sekelilingnya</a:t>
            </a:r>
            <a:r>
              <a:rPr lang="en-US" sz="1600" dirty="0"/>
              <a:t> paling </a:t>
            </a:r>
            <a:r>
              <a:rPr lang="en-US" sz="1600" dirty="0" err="1"/>
              <a:t>efektif</a:t>
            </a:r>
            <a:r>
              <a:rPr lang="en-US" sz="1600" dirty="0"/>
              <a:t>. Cara </a:t>
            </a:r>
            <a:r>
              <a:rPr lang="en-US" sz="1600" dirty="0" err="1"/>
              <a:t>pemadaman</a:t>
            </a:r>
            <a:r>
              <a:rPr lang="en-US" sz="1600" dirty="0"/>
              <a:t> lain </a:t>
            </a:r>
            <a:r>
              <a:rPr lang="en-US" sz="1600" dirty="0" err="1"/>
              <a:t>adalah</a:t>
            </a:r>
            <a:r>
              <a:rPr lang="en-US" sz="1600" dirty="0"/>
              <a:t> </a:t>
            </a:r>
            <a:r>
              <a:rPr lang="en-US" sz="1600" dirty="0" err="1"/>
              <a:t>termasuk</a:t>
            </a:r>
            <a:r>
              <a:rPr lang="en-US" sz="1600" dirty="0"/>
              <a:t> </a:t>
            </a:r>
            <a:r>
              <a:rPr lang="en-US" sz="1600" dirty="0" err="1"/>
              <a:t>menghentikan</a:t>
            </a:r>
            <a:r>
              <a:rPr lang="en-US" sz="1600" dirty="0"/>
              <a:t> </a:t>
            </a:r>
            <a:r>
              <a:rPr lang="en-US" sz="1600" dirty="0" err="1"/>
              <a:t>aliran</a:t>
            </a:r>
            <a:r>
              <a:rPr lang="en-US" sz="1600" dirty="0"/>
              <a:t> </a:t>
            </a:r>
            <a:r>
              <a:rPr lang="en-US" sz="1600" dirty="0" err="1"/>
              <a:t>bahan</a:t>
            </a:r>
            <a:r>
              <a:rPr lang="en-US" sz="1600" dirty="0"/>
              <a:t> </a:t>
            </a:r>
            <a:r>
              <a:rPr lang="en-US" sz="1600" dirty="0" err="1"/>
              <a:t>bakar</a:t>
            </a:r>
            <a:r>
              <a:rPr lang="en-US" sz="1600" dirty="0"/>
              <a:t>, </a:t>
            </a:r>
            <a:r>
              <a:rPr lang="en-US" sz="1600" dirty="0" err="1"/>
              <a:t>penurunan</a:t>
            </a:r>
            <a:r>
              <a:rPr lang="en-US" sz="1600" dirty="0"/>
              <a:t> </a:t>
            </a:r>
            <a:r>
              <a:rPr lang="en-US" sz="1600" dirty="0" err="1"/>
              <a:t>temperatur</a:t>
            </a:r>
            <a:r>
              <a:rPr lang="en-US" sz="1600" dirty="0"/>
              <a:t> </a:t>
            </a:r>
            <a:r>
              <a:rPr lang="en-US" sz="1600" dirty="0" err="1"/>
              <a:t>dan</a:t>
            </a:r>
            <a:r>
              <a:rPr lang="en-US" sz="1600" dirty="0"/>
              <a:t> </a:t>
            </a:r>
            <a:r>
              <a:rPr lang="en-US" sz="1600" dirty="0" err="1"/>
              <a:t>memutuskan</a:t>
            </a:r>
            <a:r>
              <a:rPr lang="en-US" sz="1600" dirty="0"/>
              <a:t> </a:t>
            </a:r>
            <a:r>
              <a:rPr lang="en-US" sz="1600" dirty="0" err="1"/>
              <a:t>rangkaian</a:t>
            </a:r>
            <a:r>
              <a:rPr lang="en-US" sz="1600" dirty="0"/>
              <a:t> </a:t>
            </a:r>
            <a:r>
              <a:rPr lang="en-US" sz="1600" dirty="0" err="1"/>
              <a:t>rantai</a:t>
            </a:r>
            <a:r>
              <a:rPr lang="en-US" sz="1600" dirty="0"/>
              <a:t> </a:t>
            </a:r>
            <a:r>
              <a:rPr lang="en-US" sz="1600" dirty="0" err="1"/>
              <a:t>reaksi</a:t>
            </a:r>
            <a:r>
              <a:rPr lang="en-US" sz="1600" dirty="0"/>
              <a:t> </a:t>
            </a:r>
            <a:r>
              <a:rPr lang="en-US" sz="1600" dirty="0" err="1"/>
              <a:t>kimia</a:t>
            </a:r>
            <a:r>
              <a:rPr lang="en-US" sz="1600" dirty="0"/>
              <a:t>.</a:t>
            </a:r>
          </a:p>
          <a:p>
            <a:pPr marL="342900" indent="-342900">
              <a:defRPr/>
            </a:pPr>
            <a:endParaRPr lang="en-US" sz="1600" dirty="0"/>
          </a:p>
          <a:p>
            <a:pPr marL="342900" indent="-342900">
              <a:defRPr/>
            </a:pPr>
            <a:endParaRPr lang="en-US" sz="1600" dirty="0"/>
          </a:p>
          <a:p>
            <a:pPr marL="342900" indent="-342900">
              <a:buFontTx/>
              <a:buAutoNum type="alphaLcPeriod" startAt="3"/>
              <a:defRPr/>
            </a:pPr>
            <a:r>
              <a:rPr lang="en-US" sz="1600" b="1" dirty="0"/>
              <a:t>KEBAKARAN KELAS C</a:t>
            </a:r>
            <a:endParaRPr lang="en-US" sz="1600" dirty="0"/>
          </a:p>
          <a:p>
            <a:pPr marL="342900" indent="-342900">
              <a:defRPr/>
            </a:pPr>
            <a:r>
              <a:rPr lang="en-US" sz="1600" b="1" dirty="0"/>
              <a:t>	</a:t>
            </a:r>
            <a:r>
              <a:rPr lang="en-US" sz="1600" dirty="0" err="1"/>
              <a:t>Kebakaran</a:t>
            </a:r>
            <a:r>
              <a:rPr lang="en-US" sz="1600" dirty="0"/>
              <a:t> </a:t>
            </a:r>
            <a:r>
              <a:rPr lang="en-US" sz="1600" dirty="0" err="1"/>
              <a:t>golongan</a:t>
            </a:r>
            <a:r>
              <a:rPr lang="en-US" sz="1600" dirty="0"/>
              <a:t> C ( </a:t>
            </a:r>
            <a:r>
              <a:rPr lang="en-US" sz="1600" dirty="0" err="1"/>
              <a:t>api</a:t>
            </a:r>
            <a:r>
              <a:rPr lang="en-US" sz="1600" dirty="0"/>
              <a:t> </a:t>
            </a:r>
            <a:r>
              <a:rPr lang="en-US" sz="1600" dirty="0" err="1"/>
              <a:t>kelas</a:t>
            </a:r>
            <a:r>
              <a:rPr lang="en-US" sz="1600" dirty="0"/>
              <a:t> C ) </a:t>
            </a:r>
            <a:r>
              <a:rPr lang="en-US" sz="1600" dirty="0" err="1"/>
              <a:t>adalah</a:t>
            </a:r>
            <a:r>
              <a:rPr lang="en-US" sz="1600" dirty="0"/>
              <a:t> </a:t>
            </a:r>
            <a:r>
              <a:rPr lang="en-US" sz="1600" dirty="0" err="1"/>
              <a:t>api</a:t>
            </a:r>
            <a:r>
              <a:rPr lang="en-US" sz="1600" dirty="0"/>
              <a:t> yang </a:t>
            </a:r>
            <a:r>
              <a:rPr lang="en-US" sz="1600" dirty="0" err="1"/>
              <a:t>timbul</a:t>
            </a:r>
            <a:r>
              <a:rPr lang="en-US" sz="1600" dirty="0"/>
              <a:t> </a:t>
            </a:r>
            <a:r>
              <a:rPr lang="en-US" sz="1600" dirty="0" err="1"/>
              <a:t>dari</a:t>
            </a:r>
            <a:r>
              <a:rPr lang="en-US" sz="1600" dirty="0"/>
              <a:t> </a:t>
            </a:r>
            <a:r>
              <a:rPr lang="en-US" sz="1600" dirty="0" err="1"/>
              <a:t>kebakaran</a:t>
            </a:r>
            <a:r>
              <a:rPr lang="en-US" sz="1600" dirty="0"/>
              <a:t> </a:t>
            </a:r>
            <a:r>
              <a:rPr lang="en-US" sz="1600" dirty="0" err="1"/>
              <a:t>bahan-bahan</a:t>
            </a:r>
            <a:r>
              <a:rPr lang="en-US" sz="1600" dirty="0"/>
              <a:t> </a:t>
            </a:r>
            <a:r>
              <a:rPr lang="en-US" sz="1600" dirty="0" err="1"/>
              <a:t>perangkat</a:t>
            </a:r>
            <a:r>
              <a:rPr lang="en-US" sz="1600" dirty="0"/>
              <a:t> </a:t>
            </a:r>
            <a:r>
              <a:rPr lang="en-US" sz="1600" dirty="0" err="1"/>
              <a:t>pembangkit</a:t>
            </a:r>
            <a:r>
              <a:rPr lang="en-US" sz="1600" dirty="0"/>
              <a:t>/</a:t>
            </a:r>
            <a:r>
              <a:rPr lang="en-US" sz="1600" dirty="0" err="1"/>
              <a:t>pengalir</a:t>
            </a:r>
            <a:r>
              <a:rPr lang="en-US" sz="1600" dirty="0"/>
              <a:t> </a:t>
            </a:r>
            <a:r>
              <a:rPr lang="en-US" sz="1600" dirty="0" err="1"/>
              <a:t>listrik</a:t>
            </a:r>
            <a:r>
              <a:rPr lang="en-US" sz="1600" dirty="0"/>
              <a:t> ( </a:t>
            </a:r>
            <a:r>
              <a:rPr lang="en-US" sz="1600" dirty="0" err="1"/>
              <a:t>sedang</a:t>
            </a:r>
            <a:r>
              <a:rPr lang="en-US" sz="1600" dirty="0"/>
              <a:t> </a:t>
            </a:r>
            <a:r>
              <a:rPr lang="en-US" sz="1600" dirty="0" err="1"/>
              <a:t>membangkitkan</a:t>
            </a:r>
            <a:r>
              <a:rPr lang="en-US" sz="1600" dirty="0"/>
              <a:t>/</a:t>
            </a:r>
            <a:r>
              <a:rPr lang="en-US" sz="1600" dirty="0" err="1"/>
              <a:t>mengalirkan</a:t>
            </a:r>
            <a:r>
              <a:rPr lang="en-US" sz="1600" dirty="0"/>
              <a:t> </a:t>
            </a:r>
            <a:r>
              <a:rPr lang="en-US" sz="1600" dirty="0" err="1"/>
              <a:t>listrik</a:t>
            </a:r>
            <a:r>
              <a:rPr lang="en-US" sz="1600" dirty="0"/>
              <a:t>) ; </a:t>
            </a:r>
            <a:r>
              <a:rPr lang="en-US" sz="1600" dirty="0" err="1"/>
              <a:t>dimana</a:t>
            </a:r>
            <a:r>
              <a:rPr lang="en-US" sz="1600" dirty="0"/>
              <a:t> media </a:t>
            </a:r>
            <a:r>
              <a:rPr lang="en-US" sz="1600" dirty="0" err="1"/>
              <a:t>pemadaman</a:t>
            </a:r>
            <a:r>
              <a:rPr lang="en-US" sz="1600" dirty="0"/>
              <a:t> yang </a:t>
            </a:r>
            <a:r>
              <a:rPr lang="en-US" sz="1600" dirty="0" err="1"/>
              <a:t>tidak</a:t>
            </a:r>
            <a:r>
              <a:rPr lang="en-US" sz="1600" dirty="0"/>
              <a:t> </a:t>
            </a:r>
            <a:r>
              <a:rPr lang="en-US" sz="1600" dirty="0" err="1"/>
              <a:t>dapat</a:t>
            </a:r>
            <a:r>
              <a:rPr lang="en-US" sz="1600" dirty="0"/>
              <a:t> </a:t>
            </a:r>
            <a:r>
              <a:rPr lang="en-US" sz="1600" dirty="0" err="1"/>
              <a:t>menghantar</a:t>
            </a:r>
            <a:r>
              <a:rPr lang="en-US" sz="1600" dirty="0"/>
              <a:t> </a:t>
            </a:r>
            <a:r>
              <a:rPr lang="en-US" sz="1600" dirty="0" err="1"/>
              <a:t>arus</a:t>
            </a:r>
            <a:r>
              <a:rPr lang="en-US" sz="1600" dirty="0"/>
              <a:t> </a:t>
            </a:r>
            <a:r>
              <a:rPr lang="en-US" sz="1600" dirty="0" err="1"/>
              <a:t>listrik</a:t>
            </a:r>
            <a:r>
              <a:rPr lang="en-US" sz="1600" dirty="0"/>
              <a:t> </a:t>
            </a:r>
            <a:r>
              <a:rPr lang="en-US" sz="1600" dirty="0" err="1"/>
              <a:t>adalah</a:t>
            </a:r>
            <a:r>
              <a:rPr lang="en-US" sz="1600" dirty="0"/>
              <a:t> </a:t>
            </a:r>
            <a:r>
              <a:rPr lang="en-US" sz="1600" dirty="0" err="1"/>
              <a:t>diutamakan</a:t>
            </a:r>
            <a:r>
              <a:rPr lang="en-US" sz="1600" dirty="0"/>
              <a:t>. </a:t>
            </a:r>
            <a:r>
              <a:rPr lang="en-US" sz="1600" dirty="0" err="1"/>
              <a:t>Sedangkan</a:t>
            </a:r>
            <a:r>
              <a:rPr lang="en-US" sz="1600" dirty="0"/>
              <a:t> </a:t>
            </a:r>
            <a:r>
              <a:rPr lang="en-US" sz="1600" dirty="0" err="1"/>
              <a:t>metrial</a:t>
            </a:r>
            <a:r>
              <a:rPr lang="en-US" sz="1600" dirty="0"/>
              <a:t> </a:t>
            </a:r>
            <a:r>
              <a:rPr lang="en-US" sz="1600" dirty="0" err="1"/>
              <a:t>dari</a:t>
            </a:r>
            <a:r>
              <a:rPr lang="en-US" sz="1600" dirty="0"/>
              <a:t> </a:t>
            </a:r>
            <a:r>
              <a:rPr lang="en-US" sz="1600" dirty="0" err="1"/>
              <a:t>perlengkapan</a:t>
            </a:r>
            <a:r>
              <a:rPr lang="en-US" sz="1600" dirty="0"/>
              <a:t>/</a:t>
            </a:r>
            <a:r>
              <a:rPr lang="en-US" sz="1600" dirty="0" err="1"/>
              <a:t>peralatan</a:t>
            </a:r>
            <a:r>
              <a:rPr lang="en-US" sz="1600" dirty="0"/>
              <a:t> </a:t>
            </a:r>
            <a:r>
              <a:rPr lang="en-US" sz="1600" dirty="0" err="1"/>
              <a:t>tadi</a:t>
            </a:r>
            <a:r>
              <a:rPr lang="en-US" sz="1600" dirty="0"/>
              <a:t> </a:t>
            </a:r>
            <a:r>
              <a:rPr lang="en-US" sz="1600" dirty="0" err="1"/>
              <a:t>dapat</a:t>
            </a:r>
            <a:r>
              <a:rPr lang="en-US" sz="1600" dirty="0"/>
              <a:t> </a:t>
            </a:r>
            <a:r>
              <a:rPr lang="en-US" sz="1600" dirty="0" err="1"/>
              <a:t>termasuk</a:t>
            </a:r>
            <a:r>
              <a:rPr lang="en-US" sz="1600" dirty="0"/>
              <a:t> </a:t>
            </a:r>
            <a:r>
              <a:rPr lang="en-US" sz="1600" dirty="0" err="1"/>
              <a:t>Kelas</a:t>
            </a:r>
            <a:r>
              <a:rPr lang="en-US" sz="1600" dirty="0"/>
              <a:t> A </a:t>
            </a:r>
            <a:r>
              <a:rPr lang="en-US" sz="1600" dirty="0" err="1"/>
              <a:t>atau</a:t>
            </a:r>
            <a:r>
              <a:rPr lang="en-US" sz="1600" dirty="0"/>
              <a:t> </a:t>
            </a:r>
            <a:r>
              <a:rPr lang="en-US" sz="1600" dirty="0" err="1"/>
              <a:t>Kelas</a:t>
            </a:r>
            <a:r>
              <a:rPr lang="en-US" sz="1600" dirty="0"/>
              <a:t> B, </a:t>
            </a:r>
            <a:r>
              <a:rPr lang="en-US" sz="1600" dirty="0" err="1"/>
              <a:t>dan</a:t>
            </a:r>
            <a:r>
              <a:rPr lang="en-US" sz="1600" dirty="0"/>
              <a:t> </a:t>
            </a:r>
            <a:r>
              <a:rPr lang="en-US" sz="1600" dirty="0" err="1"/>
              <a:t>penanganannya</a:t>
            </a:r>
            <a:r>
              <a:rPr lang="en-US" sz="1600" dirty="0"/>
              <a:t> </a:t>
            </a:r>
            <a:r>
              <a:rPr lang="en-US" sz="1600" dirty="0" err="1"/>
              <a:t>adalah</a:t>
            </a:r>
            <a:r>
              <a:rPr lang="en-US" sz="1600" dirty="0"/>
              <a:t> </a:t>
            </a:r>
            <a:r>
              <a:rPr lang="en-US" sz="1600" dirty="0" err="1"/>
              <a:t>sama</a:t>
            </a:r>
            <a:r>
              <a:rPr lang="en-US" sz="1600" dirty="0"/>
              <a:t>, </a:t>
            </a:r>
            <a:r>
              <a:rPr lang="en-US" sz="1600" dirty="0" err="1"/>
              <a:t>dengan</a:t>
            </a:r>
            <a:r>
              <a:rPr lang="en-US" sz="1600" dirty="0"/>
              <a:t> </a:t>
            </a:r>
            <a:r>
              <a:rPr lang="en-US" sz="1600" dirty="0" err="1"/>
              <a:t>catatan</a:t>
            </a:r>
            <a:r>
              <a:rPr lang="en-US" sz="1600" dirty="0"/>
              <a:t> </a:t>
            </a:r>
            <a:r>
              <a:rPr lang="en-US" sz="1600" dirty="0" err="1"/>
              <a:t>bahwa</a:t>
            </a:r>
            <a:r>
              <a:rPr lang="en-US" sz="1600" dirty="0"/>
              <a:t> </a:t>
            </a:r>
            <a:r>
              <a:rPr lang="en-US" sz="1600" dirty="0" err="1"/>
              <a:t>aliran</a:t>
            </a:r>
            <a:r>
              <a:rPr lang="en-US" sz="1600" dirty="0"/>
              <a:t> </a:t>
            </a:r>
            <a:r>
              <a:rPr lang="en-US" sz="1600" dirty="0" err="1"/>
              <a:t>listrik</a:t>
            </a:r>
            <a:r>
              <a:rPr lang="en-US" sz="1600" dirty="0"/>
              <a:t> </a:t>
            </a:r>
            <a:r>
              <a:rPr lang="en-US" sz="1600" dirty="0" err="1"/>
              <a:t>telah</a:t>
            </a:r>
            <a:r>
              <a:rPr lang="en-US" sz="1600" dirty="0"/>
              <a:t> </a:t>
            </a:r>
            <a:r>
              <a:rPr lang="en-US" sz="1600" dirty="0" err="1"/>
              <a:t>di</a:t>
            </a:r>
            <a:r>
              <a:rPr lang="en-US" sz="1600" dirty="0"/>
              <a:t> </a:t>
            </a:r>
            <a:r>
              <a:rPr lang="en-US" sz="1600" dirty="0" err="1"/>
              <a:t>putus</a:t>
            </a:r>
            <a:r>
              <a:rPr lang="en-US" sz="1600" dirty="0"/>
              <a:t>.</a:t>
            </a:r>
          </a:p>
          <a:p>
            <a:pPr marL="342900" indent="-342900">
              <a:defRPr/>
            </a:pPr>
            <a:endParaRPr lang="en-US" sz="1600" b="1" dirty="0"/>
          </a:p>
          <a:p>
            <a:pPr marL="342900" indent="-342900">
              <a:defRPr/>
            </a:pPr>
            <a:endParaRPr lang="en-US" sz="1600" b="1" dirty="0"/>
          </a:p>
          <a:p>
            <a:pPr marL="342900" indent="-342900">
              <a:buFontTx/>
              <a:buAutoNum type="alphaLcPeriod" startAt="4"/>
              <a:defRPr/>
            </a:pPr>
            <a:r>
              <a:rPr lang="en-US" sz="1600" b="1" dirty="0"/>
              <a:t>KEBAKARAN KELAS D</a:t>
            </a:r>
          </a:p>
          <a:p>
            <a:pPr marL="342900" indent="-342900">
              <a:defRPr/>
            </a:pPr>
            <a:r>
              <a:rPr lang="en-US" sz="1600" dirty="0"/>
              <a:t>	</a:t>
            </a:r>
            <a:r>
              <a:rPr lang="en-US" sz="1600" dirty="0" err="1"/>
              <a:t>Kebakaran</a:t>
            </a:r>
            <a:r>
              <a:rPr lang="en-US" sz="1600" dirty="0"/>
              <a:t> </a:t>
            </a:r>
            <a:r>
              <a:rPr lang="en-US" sz="1600" dirty="0" err="1"/>
              <a:t>golongan</a:t>
            </a:r>
            <a:r>
              <a:rPr lang="en-US" sz="1600" dirty="0"/>
              <a:t> D ( </a:t>
            </a:r>
            <a:r>
              <a:rPr lang="en-US" sz="1600" dirty="0" err="1"/>
              <a:t>api</a:t>
            </a:r>
            <a:r>
              <a:rPr lang="en-US" sz="1600" dirty="0"/>
              <a:t> </a:t>
            </a:r>
            <a:r>
              <a:rPr lang="en-US" sz="1600" dirty="0" err="1"/>
              <a:t>kelas</a:t>
            </a:r>
            <a:r>
              <a:rPr lang="en-US" sz="1600" dirty="0"/>
              <a:t> D ) </a:t>
            </a:r>
            <a:r>
              <a:rPr lang="en-US" sz="1600" dirty="0" err="1"/>
              <a:t>adalah</a:t>
            </a:r>
            <a:r>
              <a:rPr lang="en-US" sz="1600" dirty="0"/>
              <a:t> </a:t>
            </a:r>
            <a:r>
              <a:rPr lang="en-US" sz="1600" dirty="0" err="1"/>
              <a:t>api</a:t>
            </a:r>
            <a:r>
              <a:rPr lang="en-US" sz="1600" dirty="0"/>
              <a:t> yang </a:t>
            </a:r>
            <a:r>
              <a:rPr lang="en-US" sz="1600" dirty="0" err="1"/>
              <a:t>timbul</a:t>
            </a:r>
            <a:r>
              <a:rPr lang="en-US" sz="1600" dirty="0"/>
              <a:t> </a:t>
            </a:r>
            <a:r>
              <a:rPr lang="en-US" sz="1600" dirty="0" err="1"/>
              <a:t>dari</a:t>
            </a:r>
            <a:r>
              <a:rPr lang="en-US" sz="1600" dirty="0"/>
              <a:t> </a:t>
            </a:r>
            <a:r>
              <a:rPr lang="en-US" sz="1600" dirty="0" err="1"/>
              <a:t>kebakaran</a:t>
            </a:r>
            <a:r>
              <a:rPr lang="en-US" sz="1600" dirty="0"/>
              <a:t> </a:t>
            </a:r>
            <a:r>
              <a:rPr lang="en-US" sz="1600" dirty="0" err="1"/>
              <a:t>bahan-bahan</a:t>
            </a:r>
            <a:r>
              <a:rPr lang="en-US" sz="1600" dirty="0"/>
              <a:t> </a:t>
            </a:r>
            <a:r>
              <a:rPr lang="en-US" sz="1600" dirty="0" err="1"/>
              <a:t>logam</a:t>
            </a:r>
            <a:r>
              <a:rPr lang="en-US" sz="1600" dirty="0"/>
              <a:t> </a:t>
            </a:r>
            <a:r>
              <a:rPr lang="en-US" sz="1600" dirty="0" err="1"/>
              <a:t>seperti</a:t>
            </a:r>
            <a:r>
              <a:rPr lang="en-US" sz="1600" dirty="0"/>
              <a:t> : Magnesium (Mg), Titanium (</a:t>
            </a:r>
            <a:r>
              <a:rPr lang="en-US" sz="1600" dirty="0" err="1"/>
              <a:t>Pb</a:t>
            </a:r>
            <a:r>
              <a:rPr lang="en-US" sz="1600" dirty="0"/>
              <a:t>) , Zirconium (</a:t>
            </a:r>
            <a:r>
              <a:rPr lang="en-US" sz="1600" dirty="0" err="1"/>
              <a:t>Zr</a:t>
            </a:r>
            <a:r>
              <a:rPr lang="en-US" sz="1600" dirty="0"/>
              <a:t>), Sodium (Na), Lithium (Li) </a:t>
            </a:r>
            <a:r>
              <a:rPr lang="en-US" sz="1600" dirty="0" err="1"/>
              <a:t>dan</a:t>
            </a:r>
            <a:r>
              <a:rPr lang="en-US" sz="1600" dirty="0"/>
              <a:t> </a:t>
            </a:r>
            <a:r>
              <a:rPr lang="en-US" sz="1600" dirty="0" err="1"/>
              <a:t>Potasium</a:t>
            </a:r>
            <a:r>
              <a:rPr lang="en-US" sz="1600" dirty="0"/>
              <a:t> (K).</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500063"/>
            <a:ext cx="8215312" cy="5632450"/>
          </a:xfrm>
          <a:prstGeom prst="rect">
            <a:avLst/>
          </a:prstGeom>
        </p:spPr>
        <p:txBody>
          <a:bodyPr>
            <a:spAutoFit/>
          </a:bodyPr>
          <a:lstStyle/>
          <a:p>
            <a:pPr algn="just">
              <a:defRPr/>
            </a:pPr>
            <a:r>
              <a:rPr lang="en-US" dirty="0" err="1">
                <a:latin typeface="Arial Rounded MT Bold" pitchFamily="34" charset="0"/>
              </a:rPr>
              <a:t>kota</a:t>
            </a:r>
            <a:r>
              <a:rPr lang="en-US" dirty="0">
                <a:latin typeface="Arial Rounded MT Bold" pitchFamily="34" charset="0"/>
              </a:rPr>
              <a:t>, </a:t>
            </a:r>
            <a:r>
              <a:rPr lang="en-US" dirty="0" err="1">
                <a:latin typeface="Arial Rounded MT Bold" pitchFamily="34" charset="0"/>
              </a:rPr>
              <a:t>maka</a:t>
            </a: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 </a:t>
            </a:r>
            <a:r>
              <a:rPr lang="en-US" dirty="0" err="1">
                <a:latin typeface="Arial Rounded MT Bold" pitchFamily="34" charset="0"/>
              </a:rPr>
              <a:t>sesuai</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namanya</a:t>
            </a:r>
            <a:r>
              <a:rPr lang="en-US" dirty="0">
                <a:latin typeface="Arial Rounded MT Bold" pitchFamily="34" charset="0"/>
              </a:rPr>
              <a:t>,   </a:t>
            </a:r>
            <a:r>
              <a:rPr lang="en-US" dirty="0" err="1">
                <a:latin typeface="Arial Rounded MT Bold" pitchFamily="34" charset="0"/>
              </a:rPr>
              <a:t>jangkauan</a:t>
            </a:r>
            <a:r>
              <a:rPr lang="en-US" dirty="0">
                <a:latin typeface="Arial Rounded MT Bold" pitchFamily="34" charset="0"/>
              </a:rPr>
              <a:t>  </a:t>
            </a:r>
            <a:r>
              <a:rPr lang="en-US" dirty="0" err="1">
                <a:latin typeface="Arial Rounded MT Bold" pitchFamily="34" charset="0"/>
              </a:rPr>
              <a:t>kerjanya</a:t>
            </a:r>
            <a:r>
              <a:rPr lang="en-US" dirty="0">
                <a:latin typeface="Arial Rounded MT Bold" pitchFamily="34" charset="0"/>
              </a:rPr>
              <a:t> </a:t>
            </a:r>
            <a:r>
              <a:rPr lang="en-US" dirty="0" err="1">
                <a:latin typeface="Arial Rounded MT Bold" pitchFamily="34" charset="0"/>
              </a:rPr>
              <a:t>hanya</a:t>
            </a:r>
            <a:r>
              <a:rPr lang="en-US" dirty="0">
                <a:latin typeface="Arial Rounded MT Bold" pitchFamily="34" charset="0"/>
              </a:rPr>
              <a:t> </a:t>
            </a:r>
            <a:r>
              <a:rPr lang="en-US" dirty="0" err="1">
                <a:latin typeface="Arial Rounded MT Bold" pitchFamily="34" charset="0"/>
              </a:rPr>
              <a:t>terbatas</a:t>
            </a:r>
            <a:r>
              <a:rPr lang="en-US" dirty="0">
                <a:latin typeface="Arial Rounded MT Bold" pitchFamily="34" charset="0"/>
              </a:rPr>
              <a:t> </a:t>
            </a:r>
            <a:r>
              <a:rPr lang="en-US" dirty="0" err="1">
                <a:latin typeface="Arial Rounded MT Bold" pitchFamily="34" charset="0"/>
              </a:rPr>
              <a:t>dibuat</a:t>
            </a:r>
            <a:r>
              <a:rPr lang="en-US" dirty="0">
                <a:latin typeface="Arial Rounded MT Bold" pitchFamily="34" charset="0"/>
              </a:rPr>
              <a:t> </a:t>
            </a:r>
            <a:r>
              <a:rPr lang="en-US" dirty="0" err="1">
                <a:latin typeface="Arial Rounded MT Bold" pitchFamily="34" charset="0"/>
              </a:rPr>
              <a:t>untuk</a:t>
            </a:r>
            <a:r>
              <a:rPr lang="en-US" dirty="0">
                <a:latin typeface="Arial Rounded MT Bold" pitchFamily="34" charset="0"/>
              </a:rPr>
              <a:t> </a:t>
            </a:r>
            <a:r>
              <a:rPr lang="en-US" dirty="0" err="1">
                <a:latin typeface="Arial Rounded MT Bold" pitchFamily="34" charset="0"/>
              </a:rPr>
              <a:t>melindungi</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bangunan</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a:t>
            </a:r>
          </a:p>
          <a:p>
            <a:pPr algn="just">
              <a:defRPr/>
            </a:pPr>
            <a:endParaRPr lang="en-US" dirty="0">
              <a:latin typeface="Arial Rounded MT Bold" pitchFamily="34" charset="0"/>
            </a:endParaRPr>
          </a:p>
          <a:p>
            <a:pPr algn="just">
              <a:defRPr/>
            </a:pPr>
            <a:r>
              <a:rPr lang="en-US" dirty="0">
                <a:latin typeface="Arial Rounded MT Bold" pitchFamily="34" charset="0"/>
              </a:rPr>
              <a:t>3. </a:t>
            </a:r>
            <a:r>
              <a:rPr lang="en-US" dirty="0" err="1">
                <a:latin typeface="Arial Rounded MT Bold" pitchFamily="34" charset="0"/>
              </a:rPr>
              <a:t>Sistem</a:t>
            </a:r>
            <a:r>
              <a:rPr lang="en-US" dirty="0">
                <a:latin typeface="Arial Rounded MT Bold" pitchFamily="34" charset="0"/>
              </a:rPr>
              <a:t> </a:t>
            </a:r>
            <a:r>
              <a:rPr lang="en-US" dirty="0" err="1">
                <a:latin typeface="Arial Rounded MT Bold" pitchFamily="34" charset="0"/>
              </a:rPr>
              <a:t>Alarn</a:t>
            </a:r>
            <a:r>
              <a:rPr lang="en-US" dirty="0">
                <a:latin typeface="Arial Rounded MT Bold" pitchFamily="34" charset="0"/>
              </a:rPr>
              <a:t> </a:t>
            </a:r>
            <a:r>
              <a:rPr lang="en-US" dirty="0" err="1">
                <a:latin typeface="Arial Rounded MT Bold" pitchFamily="34" charset="0"/>
              </a:rPr>
              <a:t>Kabakaran</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a:t>
            </a:r>
          </a:p>
          <a:p>
            <a:pPr algn="just">
              <a:defRPr/>
            </a:pPr>
            <a:endParaRPr lang="en-US" dirty="0">
              <a:latin typeface="Arial Rounded MT Bold" pitchFamily="34" charset="0"/>
            </a:endParaRPr>
          </a:p>
          <a:p>
            <a:pPr marL="265113" indent="-265113" algn="just">
              <a:defRPr/>
            </a:pP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 </a:t>
            </a:r>
            <a:r>
              <a:rPr lang="en-US" dirty="0" err="1">
                <a:latin typeface="Arial Rounded MT Bold" pitchFamily="34" charset="0"/>
              </a:rPr>
              <a:t>adalah</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alat</a:t>
            </a:r>
            <a:r>
              <a:rPr lang="en-US" dirty="0">
                <a:latin typeface="Arial Rounded MT Bold" pitchFamily="34" charset="0"/>
              </a:rPr>
              <a:t> </a:t>
            </a:r>
            <a:r>
              <a:rPr lang="en-US" dirty="0" err="1">
                <a:latin typeface="Arial Rounded MT Bold" pitchFamily="34" charset="0"/>
              </a:rPr>
              <a:t>untuk</a:t>
            </a:r>
            <a:r>
              <a:rPr lang="en-US" dirty="0">
                <a:latin typeface="Arial Rounded MT Bold" pitchFamily="34" charset="0"/>
              </a:rPr>
              <a:t> </a:t>
            </a:r>
            <a:r>
              <a:rPr lang="en-US" dirty="0" err="1">
                <a:latin typeface="Arial Rounded MT Bold" pitchFamily="34" charset="0"/>
              </a:rPr>
              <a:t>memberikan</a:t>
            </a:r>
            <a:r>
              <a:rPr lang="en-US" dirty="0">
                <a:latin typeface="Arial Rounded MT Bold" pitchFamily="34" charset="0"/>
              </a:rPr>
              <a:t> </a:t>
            </a:r>
            <a:r>
              <a:rPr lang="en-US" dirty="0" err="1">
                <a:latin typeface="Arial Rounded MT Bold" pitchFamily="34" charset="0"/>
              </a:rPr>
              <a:t>peringatan</a:t>
            </a:r>
            <a:r>
              <a:rPr lang="en-US" dirty="0">
                <a:latin typeface="Arial Rounded MT Bold" pitchFamily="34" charset="0"/>
              </a:rPr>
              <a:t> </a:t>
            </a:r>
            <a:r>
              <a:rPr lang="en-US" dirty="0" err="1">
                <a:latin typeface="Arial Rounded MT Bold" pitchFamily="34" charset="0"/>
              </a:rPr>
              <a:t>dini</a:t>
            </a:r>
            <a:r>
              <a:rPr lang="en-US" dirty="0">
                <a:latin typeface="Arial Rounded MT Bold" pitchFamily="34" charset="0"/>
              </a:rPr>
              <a:t> </a:t>
            </a:r>
            <a:r>
              <a:rPr lang="en-US" dirty="0" err="1">
                <a:latin typeface="Arial Rounded MT Bold" pitchFamily="34" charset="0"/>
              </a:rPr>
              <a:t>kepada</a:t>
            </a:r>
            <a:r>
              <a:rPr lang="en-US" dirty="0">
                <a:latin typeface="Arial Rounded MT Bold" pitchFamily="34" charset="0"/>
              </a:rPr>
              <a:t> </a:t>
            </a:r>
            <a:r>
              <a:rPr lang="en-US" dirty="0" err="1">
                <a:latin typeface="Arial Rounded MT Bold" pitchFamily="34" charset="0"/>
              </a:rPr>
              <a:t>penghuni</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 </a:t>
            </a:r>
            <a:r>
              <a:rPr lang="en-US" dirty="0" err="1">
                <a:latin typeface="Arial Rounded MT Bold" pitchFamily="34" charset="0"/>
              </a:rPr>
              <a:t>atau</a:t>
            </a:r>
            <a:r>
              <a:rPr lang="en-US" dirty="0">
                <a:latin typeface="Arial Rounded MT Bold" pitchFamily="34" charset="0"/>
              </a:rPr>
              <a:t> </a:t>
            </a:r>
            <a:r>
              <a:rPr lang="en-US" dirty="0" err="1">
                <a:latin typeface="Arial Rounded MT Bold" pitchFamily="34" charset="0"/>
              </a:rPr>
              <a:t>petugas</a:t>
            </a:r>
            <a:r>
              <a:rPr lang="en-US" dirty="0">
                <a:latin typeface="Arial Rounded MT Bold" pitchFamily="34" charset="0"/>
              </a:rPr>
              <a:t> yang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tunjuk</a:t>
            </a:r>
            <a:r>
              <a:rPr lang="en-US" dirty="0">
                <a:latin typeface="Arial Rounded MT Bold" pitchFamily="34" charset="0"/>
              </a:rPr>
              <a:t>, </a:t>
            </a:r>
            <a:r>
              <a:rPr lang="en-US" dirty="0" err="1">
                <a:latin typeface="Arial Rounded MT Bold" pitchFamily="34" charset="0"/>
              </a:rPr>
              <a:t>tentang</a:t>
            </a:r>
            <a:r>
              <a:rPr lang="en-US" dirty="0">
                <a:latin typeface="Arial Rounded MT Bold" pitchFamily="34" charset="0"/>
              </a:rPr>
              <a:t> </a:t>
            </a:r>
            <a:r>
              <a:rPr lang="en-US" dirty="0" err="1">
                <a:latin typeface="Arial Rounded MT Bold" pitchFamily="34" charset="0"/>
              </a:rPr>
              <a:t>adanya</a:t>
            </a:r>
            <a:r>
              <a:rPr lang="en-US" dirty="0">
                <a:latin typeface="Arial Rounded MT Bold" pitchFamily="34" charset="0"/>
              </a:rPr>
              <a:t> </a:t>
            </a:r>
            <a:r>
              <a:rPr lang="en-US" dirty="0" err="1">
                <a:latin typeface="Arial Rounded MT Bold" pitchFamily="34" charset="0"/>
              </a:rPr>
              <a:t>kejadian</a:t>
            </a:r>
            <a:r>
              <a:rPr lang="en-US" dirty="0">
                <a:latin typeface="Arial Rounded MT Bold" pitchFamily="34" charset="0"/>
              </a:rPr>
              <a:t> </a:t>
            </a:r>
            <a:r>
              <a:rPr lang="en-US" dirty="0" err="1">
                <a:latin typeface="Arial Rounded MT Bold" pitchFamily="34" charset="0"/>
              </a:rPr>
              <a:t>atau</a:t>
            </a:r>
            <a:r>
              <a:rPr lang="en-US" dirty="0">
                <a:latin typeface="Arial Rounded MT Bold" pitchFamily="34" charset="0"/>
              </a:rPr>
              <a:t> </a:t>
            </a:r>
            <a:r>
              <a:rPr lang="en-US" dirty="0" err="1">
                <a:latin typeface="Arial Rounded MT Bold" pitchFamily="34" charset="0"/>
              </a:rPr>
              <a:t>indikasi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bagian</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adanya</a:t>
            </a:r>
            <a:r>
              <a:rPr lang="en-US" dirty="0">
                <a:latin typeface="Arial Rounded MT Bold" pitchFamily="34" charset="0"/>
              </a:rPr>
              <a:t> </a:t>
            </a:r>
            <a:r>
              <a:rPr lang="en-US" dirty="0" err="1">
                <a:latin typeface="Arial Rounded MT Bold" pitchFamily="34" charset="0"/>
              </a:rPr>
              <a:t>peringatan</a:t>
            </a:r>
            <a:r>
              <a:rPr lang="en-US" dirty="0">
                <a:latin typeface="Arial Rounded MT Bold" pitchFamily="34" charset="0"/>
              </a:rPr>
              <a:t> </a:t>
            </a:r>
            <a:r>
              <a:rPr lang="en-US" dirty="0" err="1">
                <a:latin typeface="Arial Rounded MT Bold" pitchFamily="34" charset="0"/>
              </a:rPr>
              <a:t>secara</a:t>
            </a:r>
            <a:r>
              <a:rPr lang="en-US" dirty="0">
                <a:latin typeface="Arial Rounded MT Bold" pitchFamily="34" charset="0"/>
              </a:rPr>
              <a:t> </a:t>
            </a:r>
            <a:r>
              <a:rPr lang="en-US" dirty="0" err="1">
                <a:latin typeface="Arial Rounded MT Bold" pitchFamily="34" charset="0"/>
              </a:rPr>
              <a:t>dini</a:t>
            </a:r>
            <a:r>
              <a:rPr lang="en-US" dirty="0">
                <a:latin typeface="Arial Rounded MT Bold" pitchFamily="34" charset="0"/>
              </a:rPr>
              <a:t> </a:t>
            </a:r>
            <a:r>
              <a:rPr lang="en-US" dirty="0" err="1">
                <a:latin typeface="Arial Rounded MT Bold" pitchFamily="34" charset="0"/>
              </a:rPr>
              <a:t>tersebut</a:t>
            </a:r>
            <a:r>
              <a:rPr lang="en-US" dirty="0">
                <a:latin typeface="Arial Rounded MT Bold" pitchFamily="34" charset="0"/>
              </a:rPr>
              <a:t> </a:t>
            </a:r>
            <a:r>
              <a:rPr lang="en-US" dirty="0" err="1">
                <a:latin typeface="Arial Rounded MT Bold" pitchFamily="34" charset="0"/>
              </a:rPr>
              <a:t>akan</a:t>
            </a:r>
            <a:r>
              <a:rPr lang="en-US" dirty="0">
                <a:latin typeface="Arial Rounded MT Bold" pitchFamily="34" charset="0"/>
              </a:rPr>
              <a:t> </a:t>
            </a:r>
            <a:r>
              <a:rPr lang="en-US" dirty="0" err="1">
                <a:latin typeface="Arial Rounded MT Bold" pitchFamily="34" charset="0"/>
              </a:rPr>
              <a:t>memungkinkan</a:t>
            </a:r>
            <a:r>
              <a:rPr lang="en-US" dirty="0">
                <a:latin typeface="Arial Rounded MT Bold" pitchFamily="34" charset="0"/>
              </a:rPr>
              <a:t> </a:t>
            </a:r>
            <a:r>
              <a:rPr lang="en-US" dirty="0" err="1">
                <a:latin typeface="Arial Rounded MT Bold" pitchFamily="34" charset="0"/>
              </a:rPr>
              <a:t>penghuni</a:t>
            </a:r>
            <a:r>
              <a:rPr lang="en-US" dirty="0">
                <a:latin typeface="Arial Rounded MT Bold" pitchFamily="34" charset="0"/>
              </a:rPr>
              <a:t>/</a:t>
            </a:r>
            <a:r>
              <a:rPr lang="en-US" dirty="0" err="1">
                <a:latin typeface="Arial Rounded MT Bold" pitchFamily="34" charset="0"/>
              </a:rPr>
              <a:t>petugas</a:t>
            </a:r>
            <a:r>
              <a:rPr lang="en-US" dirty="0">
                <a:latin typeface="Arial Rounded MT Bold" pitchFamily="34" charset="0"/>
              </a:rPr>
              <a:t> </a:t>
            </a:r>
            <a:r>
              <a:rPr lang="en-US" dirty="0" err="1">
                <a:latin typeface="Arial Rounded MT Bold" pitchFamily="34" charset="0"/>
              </a:rPr>
              <a:t>dapat</a:t>
            </a:r>
            <a:r>
              <a:rPr lang="en-US" dirty="0">
                <a:latin typeface="Arial Rounded MT Bold" pitchFamily="34" charset="0"/>
              </a:rPr>
              <a:t> </a:t>
            </a:r>
            <a:r>
              <a:rPr lang="en-US" dirty="0" err="1">
                <a:latin typeface="Arial Rounded MT Bold" pitchFamily="34" charset="0"/>
              </a:rPr>
              <a:t>mengambil</a:t>
            </a:r>
            <a:r>
              <a:rPr lang="en-US" dirty="0">
                <a:latin typeface="Arial Rounded MT Bold" pitchFamily="34" charset="0"/>
              </a:rPr>
              <a:t> </a:t>
            </a:r>
            <a:r>
              <a:rPr lang="en-US" dirty="0" err="1">
                <a:latin typeface="Arial Rounded MT Bold" pitchFamily="34" charset="0"/>
              </a:rPr>
              <a:t>langkah</a:t>
            </a:r>
            <a:r>
              <a:rPr lang="en-US" dirty="0">
                <a:latin typeface="Arial Rounded MT Bold" pitchFamily="34" charset="0"/>
              </a:rPr>
              <a:t>/</a:t>
            </a:r>
            <a:r>
              <a:rPr lang="en-US" dirty="0" err="1">
                <a:latin typeface="Arial Rounded MT Bold" pitchFamily="34" charset="0"/>
              </a:rPr>
              <a:t>tindakan</a:t>
            </a:r>
            <a:r>
              <a:rPr lang="en-US" dirty="0">
                <a:latin typeface="Arial Rounded MT Bold" pitchFamily="34" charset="0"/>
              </a:rPr>
              <a:t> </a:t>
            </a:r>
            <a:r>
              <a:rPr lang="en-US" dirty="0" err="1">
                <a:latin typeface="Arial Rounded MT Bold" pitchFamily="34" charset="0"/>
              </a:rPr>
              <a:t>berikut</a:t>
            </a:r>
            <a:r>
              <a:rPr lang="en-US" dirty="0">
                <a:latin typeface="Arial Rounded MT Bold" pitchFamily="34" charset="0"/>
              </a:rPr>
              <a:t> </a:t>
            </a:r>
            <a:r>
              <a:rPr lang="en-US" dirty="0" err="1">
                <a:latin typeface="Arial Rounded MT Bold" pitchFamily="34" charset="0"/>
              </a:rPr>
              <a:t>pemadaman</a:t>
            </a:r>
            <a:r>
              <a:rPr lang="en-US" dirty="0">
                <a:latin typeface="Arial Rounded MT Bold" pitchFamily="34" charset="0"/>
              </a:rPr>
              <a:t> </a:t>
            </a:r>
            <a:r>
              <a:rPr lang="en-US" dirty="0" err="1">
                <a:latin typeface="Arial Rounded MT Bold" pitchFamily="34" charset="0"/>
              </a:rPr>
              <a:t>atau</a:t>
            </a:r>
            <a:r>
              <a:rPr lang="en-US" dirty="0">
                <a:latin typeface="Arial Rounded MT Bold" pitchFamily="34" charset="0"/>
              </a:rPr>
              <a:t> </a:t>
            </a:r>
            <a:r>
              <a:rPr lang="en-US" dirty="0" err="1">
                <a:latin typeface="Arial Rounded MT Bold" pitchFamily="34" charset="0"/>
              </a:rPr>
              <a:t>bila</a:t>
            </a:r>
            <a:r>
              <a:rPr lang="en-US" dirty="0">
                <a:latin typeface="Arial Rounded MT Bold" pitchFamily="34" charset="0"/>
              </a:rPr>
              <a:t> </a:t>
            </a:r>
            <a:r>
              <a:rPr lang="en-US" dirty="0" err="1">
                <a:latin typeface="Arial Rounded MT Bold" pitchFamily="34" charset="0"/>
              </a:rPr>
              <a:t>mungkin</a:t>
            </a:r>
            <a:r>
              <a:rPr lang="en-US" dirty="0">
                <a:latin typeface="Arial Rounded MT Bold" pitchFamily="34" charset="0"/>
              </a:rPr>
              <a:t> </a:t>
            </a:r>
            <a:r>
              <a:rPr lang="en-US" dirty="0" err="1">
                <a:latin typeface="Arial Rounded MT Bold" pitchFamily="34" charset="0"/>
              </a:rPr>
              <a:t>melaksankan</a:t>
            </a:r>
            <a:r>
              <a:rPr lang="en-US" dirty="0">
                <a:latin typeface="Arial Rounded MT Bold" pitchFamily="34" charset="0"/>
              </a:rPr>
              <a:t> </a:t>
            </a:r>
            <a:r>
              <a:rPr lang="en-US" dirty="0" err="1">
                <a:latin typeface="Arial Rounded MT Bold" pitchFamily="34" charset="0"/>
              </a:rPr>
              <a:t>evakuasi</a:t>
            </a:r>
            <a:r>
              <a:rPr lang="en-US" dirty="0">
                <a:latin typeface="Arial Rounded MT Bold" pitchFamily="34" charset="0"/>
              </a:rPr>
              <a:t> </a:t>
            </a:r>
            <a:r>
              <a:rPr lang="en-US" dirty="0" err="1">
                <a:latin typeface="Arial Rounded MT Bold" pitchFamily="34" charset="0"/>
              </a:rPr>
              <a:t>jiwa</a:t>
            </a:r>
            <a:r>
              <a:rPr lang="en-US" dirty="0">
                <a:latin typeface="Arial Rounded MT Bold" pitchFamily="34" charset="0"/>
              </a:rPr>
              <a:t> </a:t>
            </a:r>
            <a:r>
              <a:rPr lang="en-US" dirty="0" err="1">
                <a:latin typeface="Arial Rounded MT Bold" pitchFamily="34" charset="0"/>
              </a:rPr>
              <a:t>maupun</a:t>
            </a:r>
            <a:r>
              <a:rPr lang="en-US" dirty="0">
                <a:latin typeface="Arial Rounded MT Bold" pitchFamily="34" charset="0"/>
              </a:rPr>
              <a:t> </a:t>
            </a:r>
            <a:r>
              <a:rPr lang="en-US" dirty="0" err="1">
                <a:latin typeface="Arial Rounded MT Bold" pitchFamily="34" charset="0"/>
              </a:rPr>
              <a:t>harta</a:t>
            </a:r>
            <a:r>
              <a:rPr lang="en-US" dirty="0">
                <a:latin typeface="Arial Rounded MT Bold" pitchFamily="34" charset="0"/>
              </a:rPr>
              <a:t> </a:t>
            </a:r>
            <a:r>
              <a:rPr lang="en-US" dirty="0" err="1">
                <a:latin typeface="Arial Rounded MT Bold" pitchFamily="34" charset="0"/>
              </a:rPr>
              <a:t>benda</a:t>
            </a:r>
            <a:r>
              <a:rPr lang="en-US" dirty="0">
                <a:latin typeface="Arial Rounded MT Bold" pitchFamily="34" charset="0"/>
              </a:rPr>
              <a:t>.</a:t>
            </a:r>
          </a:p>
          <a:p>
            <a:pPr marL="265113" indent="-265113" algn="just">
              <a:defRPr/>
            </a:pPr>
            <a:endParaRPr lang="en-US" dirty="0">
              <a:latin typeface="Arial Rounded MT Bold" pitchFamily="34" charset="0"/>
            </a:endParaRPr>
          </a:p>
          <a:p>
            <a:pPr marL="265113" indent="-265113" algn="just">
              <a:defRPr/>
            </a:pPr>
            <a:r>
              <a:rPr lang="en-US" dirty="0">
                <a:latin typeface="Arial Rounded MT Bold" pitchFamily="34" charset="0"/>
              </a:rPr>
              <a:t>	a. </a:t>
            </a:r>
            <a:r>
              <a:rPr lang="en-US" dirty="0" err="1">
                <a:latin typeface="Arial Rounded MT Bold" pitchFamily="34" charset="0"/>
              </a:rPr>
              <a:t>Komponen</a:t>
            </a:r>
            <a:r>
              <a:rPr lang="en-US" dirty="0">
                <a:latin typeface="Arial Rounded MT Bold" pitchFamily="34" charset="0"/>
              </a:rPr>
              <a:t> </a:t>
            </a:r>
            <a:r>
              <a:rPr lang="en-US" dirty="0" err="1">
                <a:latin typeface="Arial Rounded MT Bold" pitchFamily="34" charset="0"/>
              </a:rPr>
              <a:t>pokok</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a:t>
            </a:r>
          </a:p>
          <a:p>
            <a:pPr marL="530225" indent="-530225" algn="just">
              <a:defRPr/>
            </a:pPr>
            <a:r>
              <a:rPr lang="en-US" dirty="0">
                <a:latin typeface="Arial Rounded MT Bold" pitchFamily="34" charset="0"/>
              </a:rPr>
              <a:t>	</a:t>
            </a:r>
          </a:p>
          <a:p>
            <a:pPr marL="530225" indent="-530225" algn="just">
              <a:defRPr/>
            </a:pP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 </a:t>
            </a:r>
            <a:r>
              <a:rPr lang="en-US" dirty="0" err="1">
                <a:latin typeface="Arial Rounded MT Bold" pitchFamily="34" charset="0"/>
              </a:rPr>
              <a:t>merupakan</a:t>
            </a:r>
            <a:r>
              <a:rPr lang="en-US" dirty="0">
                <a:latin typeface="Arial Rounded MT Bold" pitchFamily="34" charset="0"/>
              </a:rPr>
              <a:t> </a:t>
            </a:r>
            <a:r>
              <a:rPr lang="en-US" dirty="0" err="1">
                <a:latin typeface="Arial Rounded MT Bold" pitchFamily="34" charset="0"/>
              </a:rPr>
              <a:t>rangkaian</a:t>
            </a:r>
            <a:r>
              <a:rPr lang="en-US" dirty="0">
                <a:latin typeface="Arial Rounded MT Bold" pitchFamily="34" charset="0"/>
              </a:rPr>
              <a:t> </a:t>
            </a:r>
            <a:r>
              <a:rPr lang="en-US" dirty="0" err="1">
                <a:latin typeface="Arial Rounded MT Bold" pitchFamily="34" charset="0"/>
              </a:rPr>
              <a:t>dari</a:t>
            </a:r>
            <a:r>
              <a:rPr lang="en-US" dirty="0">
                <a:latin typeface="Arial Rounded MT Bold" pitchFamily="34" charset="0"/>
              </a:rPr>
              <a:t> </a:t>
            </a:r>
            <a:r>
              <a:rPr lang="en-US" dirty="0" err="1">
                <a:latin typeface="Arial Rounded MT Bold" pitchFamily="34" charset="0"/>
              </a:rPr>
              <a:t>komponen-komponen</a:t>
            </a:r>
            <a:r>
              <a:rPr lang="en-US" dirty="0">
                <a:latin typeface="Arial Rounded MT Bold" pitchFamily="34" charset="0"/>
              </a:rPr>
              <a:t> </a:t>
            </a:r>
            <a:r>
              <a:rPr lang="en-US" dirty="0" err="1">
                <a:latin typeface="Arial Rounded MT Bold" pitchFamily="34" charset="0"/>
              </a:rPr>
              <a:t>sistem</a:t>
            </a:r>
            <a:r>
              <a:rPr lang="en-US" dirty="0">
                <a:latin typeface="Arial Rounded MT Bold" pitchFamily="34" charset="0"/>
              </a:rPr>
              <a:t> yang </a:t>
            </a:r>
            <a:r>
              <a:rPr lang="en-US" dirty="0" err="1">
                <a:latin typeface="Arial Rounded MT Bold" pitchFamily="34" charset="0"/>
              </a:rPr>
              <a:t>masing-masing</a:t>
            </a:r>
            <a:r>
              <a:rPr lang="en-US" dirty="0">
                <a:latin typeface="Arial Rounded MT Bold" pitchFamily="34" charset="0"/>
              </a:rPr>
              <a:t> </a:t>
            </a:r>
            <a:r>
              <a:rPr lang="en-US" dirty="0" err="1">
                <a:latin typeface="Arial Rounded MT Bold" pitchFamily="34" charset="0"/>
              </a:rPr>
              <a:t>dihubungkan</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instalasi</a:t>
            </a:r>
            <a:r>
              <a:rPr lang="en-US" dirty="0">
                <a:latin typeface="Arial Rounded MT Bold" pitchFamily="34" charset="0"/>
              </a:rPr>
              <a:t> </a:t>
            </a:r>
            <a:r>
              <a:rPr lang="en-US" dirty="0" err="1">
                <a:latin typeface="Arial Rounded MT Bold" pitchFamily="34" charset="0"/>
              </a:rPr>
              <a:t>kabel</a:t>
            </a:r>
            <a:r>
              <a:rPr lang="en-US" dirty="0">
                <a:latin typeface="Arial Rounded MT Bold" pitchFamily="34" charset="0"/>
              </a:rPr>
              <a:t>, </a:t>
            </a:r>
            <a:r>
              <a:rPr lang="en-US" dirty="0" err="1">
                <a:latin typeface="Arial Rounded MT Bold" pitchFamily="34" charset="0"/>
              </a:rPr>
              <a:t>sedangkan</a:t>
            </a:r>
            <a:r>
              <a:rPr lang="en-US" dirty="0">
                <a:latin typeface="Arial Rounded MT Bold" pitchFamily="34" charset="0"/>
              </a:rPr>
              <a:t> </a:t>
            </a:r>
            <a:r>
              <a:rPr lang="en-US" dirty="0" err="1">
                <a:latin typeface="Arial Rounded MT Bold" pitchFamily="34" charset="0"/>
              </a:rPr>
              <a:t>komponen-komponen</a:t>
            </a:r>
            <a:r>
              <a:rPr lang="en-US" dirty="0">
                <a:latin typeface="Arial Rounded MT Bold" pitchFamily="34" charset="0"/>
              </a:rPr>
              <a:t> </a:t>
            </a:r>
            <a:r>
              <a:rPr lang="en-US" dirty="0" err="1">
                <a:latin typeface="Arial Rounded MT Bold" pitchFamily="34" charset="0"/>
              </a:rPr>
              <a:t>tersebut</a:t>
            </a:r>
            <a:r>
              <a:rPr lang="en-US" dirty="0">
                <a:latin typeface="Arial Rounded MT Bold" pitchFamily="34" charset="0"/>
              </a:rPr>
              <a:t> </a:t>
            </a:r>
            <a:r>
              <a:rPr lang="en-US" dirty="0" err="1">
                <a:latin typeface="Arial Rounded MT Bold" pitchFamily="34" charset="0"/>
              </a:rPr>
              <a:t>antara</a:t>
            </a:r>
            <a:r>
              <a:rPr lang="en-US" dirty="0">
                <a:latin typeface="Arial Rounded MT Bold" pitchFamily="34" charset="0"/>
              </a:rPr>
              <a:t> lain :</a:t>
            </a: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428625"/>
            <a:ext cx="8501062" cy="6248400"/>
          </a:xfrm>
          <a:prstGeom prst="rect">
            <a:avLst/>
          </a:prstGeom>
        </p:spPr>
        <p:txBody>
          <a:bodyPr>
            <a:spAutoFit/>
          </a:bodyPr>
          <a:lstStyle/>
          <a:p>
            <a:pPr>
              <a:defRPr/>
            </a:pPr>
            <a:r>
              <a:rPr lang="en-US" sz="1600" b="1" dirty="0"/>
              <a:t>4.  RATING ( DAYA PADAM ) APAR</a:t>
            </a:r>
          </a:p>
          <a:p>
            <a:pPr marL="274638" indent="-274638" algn="just">
              <a:defRPr/>
            </a:pPr>
            <a:r>
              <a:rPr lang="en-US" sz="1600" dirty="0"/>
              <a:t>	</a:t>
            </a:r>
            <a:r>
              <a:rPr lang="en-US" sz="1600" dirty="0" err="1"/>
              <a:t>Daya</a:t>
            </a:r>
            <a:r>
              <a:rPr lang="en-US" sz="1600" dirty="0"/>
              <a:t> </a:t>
            </a:r>
            <a:r>
              <a:rPr lang="en-US" sz="1600" dirty="0" err="1"/>
              <a:t>padam</a:t>
            </a:r>
            <a:r>
              <a:rPr lang="en-US" sz="1600" dirty="0"/>
              <a:t> ( rating) </a:t>
            </a:r>
            <a:r>
              <a:rPr lang="en-US" sz="1600" dirty="0" err="1"/>
              <a:t>adalah</a:t>
            </a:r>
            <a:r>
              <a:rPr lang="en-US" sz="1600" dirty="0"/>
              <a:t> </a:t>
            </a:r>
            <a:r>
              <a:rPr lang="en-US" sz="1600" dirty="0" err="1"/>
              <a:t>satuan</a:t>
            </a:r>
            <a:r>
              <a:rPr lang="en-US" sz="1600" dirty="0"/>
              <a:t> </a:t>
            </a:r>
            <a:r>
              <a:rPr lang="en-US" sz="1600" dirty="0" err="1"/>
              <a:t>daya</a:t>
            </a:r>
            <a:r>
              <a:rPr lang="en-US" sz="1600" dirty="0"/>
              <a:t> </a:t>
            </a:r>
            <a:r>
              <a:rPr lang="en-US" sz="1600" dirty="0" err="1"/>
              <a:t>pemadaman</a:t>
            </a:r>
            <a:r>
              <a:rPr lang="en-US" sz="1600" dirty="0"/>
              <a:t> </a:t>
            </a:r>
            <a:r>
              <a:rPr lang="en-US" sz="1600" dirty="0" err="1"/>
              <a:t>suatu</a:t>
            </a:r>
            <a:r>
              <a:rPr lang="en-US" sz="1600" dirty="0"/>
              <a:t> APAR yang </a:t>
            </a:r>
            <a:r>
              <a:rPr lang="en-US" sz="1600" dirty="0" err="1"/>
              <a:t>di</a:t>
            </a:r>
            <a:r>
              <a:rPr lang="en-US" sz="1600" dirty="0"/>
              <a:t> </a:t>
            </a:r>
            <a:r>
              <a:rPr lang="en-US" sz="1600" dirty="0" err="1"/>
              <a:t>nyatakan</a:t>
            </a:r>
            <a:r>
              <a:rPr lang="en-US" sz="1600" dirty="0"/>
              <a:t> </a:t>
            </a:r>
            <a:r>
              <a:rPr lang="en-US" sz="1600" dirty="0" err="1"/>
              <a:t>dalam</a:t>
            </a:r>
            <a:r>
              <a:rPr lang="en-US" sz="1600" dirty="0"/>
              <a:t> </a:t>
            </a:r>
            <a:r>
              <a:rPr lang="en-US" sz="1600" dirty="0" err="1"/>
              <a:t>angka</a:t>
            </a:r>
            <a:r>
              <a:rPr lang="en-US" sz="1600" dirty="0"/>
              <a:t> </a:t>
            </a:r>
            <a:r>
              <a:rPr lang="en-US" sz="1600" dirty="0" err="1"/>
              <a:t>dan</a:t>
            </a:r>
            <a:r>
              <a:rPr lang="en-US" sz="1600" dirty="0"/>
              <a:t> </a:t>
            </a:r>
            <a:r>
              <a:rPr lang="en-US" sz="1600" dirty="0" err="1"/>
              <a:t>atau</a:t>
            </a:r>
            <a:r>
              <a:rPr lang="en-US" sz="1600" dirty="0"/>
              <a:t> </a:t>
            </a:r>
            <a:r>
              <a:rPr lang="en-US" sz="1600" dirty="0" err="1"/>
              <a:t>huruf</a:t>
            </a:r>
            <a:r>
              <a:rPr lang="en-US" sz="1600" dirty="0"/>
              <a:t> yang </a:t>
            </a:r>
            <a:r>
              <a:rPr lang="en-US" sz="1600" dirty="0" err="1"/>
              <a:t>diperoleh</a:t>
            </a:r>
            <a:r>
              <a:rPr lang="en-US" sz="1600" dirty="0"/>
              <a:t> </a:t>
            </a:r>
            <a:r>
              <a:rPr lang="en-US" sz="1600" dirty="0" err="1"/>
              <a:t>berdasarkan</a:t>
            </a:r>
            <a:r>
              <a:rPr lang="en-US" sz="1600" dirty="0"/>
              <a:t> </a:t>
            </a:r>
            <a:r>
              <a:rPr lang="en-US" sz="1600" dirty="0" err="1"/>
              <a:t>hasil</a:t>
            </a:r>
            <a:r>
              <a:rPr lang="en-US" sz="1600" dirty="0"/>
              <a:t> </a:t>
            </a:r>
            <a:r>
              <a:rPr lang="en-US" sz="1600" dirty="0" err="1"/>
              <a:t>pengujian</a:t>
            </a:r>
            <a:r>
              <a:rPr lang="en-US" sz="1600" dirty="0"/>
              <a:t>..</a:t>
            </a:r>
          </a:p>
          <a:p>
            <a:pPr marL="274638" indent="-274638" algn="just">
              <a:defRPr/>
            </a:pPr>
            <a:endParaRPr lang="en-US" sz="1600" dirty="0"/>
          </a:p>
          <a:p>
            <a:pPr marL="274638" indent="-274638" algn="just">
              <a:defRPr/>
            </a:pPr>
            <a:r>
              <a:rPr lang="en-US" sz="1600" dirty="0"/>
              <a:t>	Rating APAR </a:t>
            </a:r>
            <a:r>
              <a:rPr lang="en-US" sz="1600" dirty="0" err="1"/>
              <a:t>ditunjukkan</a:t>
            </a:r>
            <a:r>
              <a:rPr lang="en-US" sz="1600" dirty="0"/>
              <a:t> </a:t>
            </a:r>
            <a:r>
              <a:rPr lang="en-US" sz="1600" dirty="0" err="1"/>
              <a:t>dengan</a:t>
            </a:r>
            <a:r>
              <a:rPr lang="en-US" sz="1600" dirty="0"/>
              <a:t> </a:t>
            </a:r>
            <a:r>
              <a:rPr lang="en-US" sz="1600" dirty="0" err="1"/>
              <a:t>satu</a:t>
            </a:r>
            <a:r>
              <a:rPr lang="en-US" sz="1600" dirty="0"/>
              <a:t> </a:t>
            </a:r>
            <a:r>
              <a:rPr lang="en-US" sz="1600" dirty="0" err="1"/>
              <a:t>huruf</a:t>
            </a:r>
            <a:r>
              <a:rPr lang="en-US" sz="1600" dirty="0"/>
              <a:t> rating </a:t>
            </a:r>
            <a:r>
              <a:rPr lang="en-US" sz="1600" dirty="0" err="1"/>
              <a:t>untuk</a:t>
            </a:r>
            <a:r>
              <a:rPr lang="en-US" sz="1600" dirty="0"/>
              <a:t> </a:t>
            </a:r>
            <a:r>
              <a:rPr lang="en-US" sz="1600" dirty="0" err="1"/>
              <a:t>suatu</a:t>
            </a:r>
            <a:r>
              <a:rPr lang="en-US" sz="1600" dirty="0"/>
              <a:t> </a:t>
            </a:r>
            <a:r>
              <a:rPr lang="en-US" sz="1600" dirty="0" err="1"/>
              <a:t>kelas</a:t>
            </a:r>
            <a:r>
              <a:rPr lang="en-US" sz="1600" dirty="0"/>
              <a:t> </a:t>
            </a:r>
            <a:r>
              <a:rPr lang="en-US" sz="1600" dirty="0" err="1"/>
              <a:t>atau</a:t>
            </a:r>
            <a:r>
              <a:rPr lang="en-US" sz="1600" dirty="0"/>
              <a:t> </a:t>
            </a:r>
            <a:r>
              <a:rPr lang="en-US" sz="1600" dirty="0" err="1"/>
              <a:t>kelas-kelas</a:t>
            </a:r>
            <a:r>
              <a:rPr lang="en-US" sz="1600" dirty="0"/>
              <a:t> </a:t>
            </a:r>
            <a:r>
              <a:rPr lang="en-US" sz="1600" dirty="0" err="1"/>
              <a:t>kebakaran</a:t>
            </a:r>
            <a:r>
              <a:rPr lang="en-US" sz="1600" dirty="0"/>
              <a:t> yang </a:t>
            </a:r>
            <a:r>
              <a:rPr lang="en-US" sz="1600" dirty="0" err="1"/>
              <a:t>mana</a:t>
            </a:r>
            <a:r>
              <a:rPr lang="en-US" sz="1600" dirty="0"/>
              <a:t> APAR </a:t>
            </a:r>
            <a:r>
              <a:rPr lang="en-US" sz="1600" dirty="0" err="1"/>
              <a:t>tersebut</a:t>
            </a:r>
            <a:r>
              <a:rPr lang="en-US" sz="1600" dirty="0"/>
              <a:t> </a:t>
            </a:r>
            <a:r>
              <a:rPr lang="en-US" sz="1600" dirty="0" err="1"/>
              <a:t>dirancang</a:t>
            </a:r>
            <a:r>
              <a:rPr lang="en-US" sz="1600" dirty="0"/>
              <a:t> </a:t>
            </a:r>
            <a:r>
              <a:rPr lang="en-US" sz="1600" dirty="0" err="1"/>
              <a:t>untuk</a:t>
            </a:r>
            <a:r>
              <a:rPr lang="en-US" sz="1600" dirty="0"/>
              <a:t> </a:t>
            </a:r>
            <a:r>
              <a:rPr lang="en-US" sz="1600" dirty="0" err="1"/>
              <a:t>mengontrol</a:t>
            </a:r>
            <a:r>
              <a:rPr lang="en-US" sz="1600" dirty="0"/>
              <a:t>, APAR </a:t>
            </a:r>
            <a:r>
              <a:rPr lang="en-US" sz="1600" dirty="0" err="1"/>
              <a:t>kelas</a:t>
            </a:r>
            <a:r>
              <a:rPr lang="en-US" sz="1600" dirty="0"/>
              <a:t> A </a:t>
            </a:r>
            <a:r>
              <a:rPr lang="en-US" sz="1600" dirty="0" err="1"/>
              <a:t>dan</a:t>
            </a:r>
            <a:r>
              <a:rPr lang="en-US" sz="1600" dirty="0"/>
              <a:t> B </a:t>
            </a:r>
            <a:r>
              <a:rPr lang="en-US" sz="1600" dirty="0" err="1"/>
              <a:t>menggunakan</a:t>
            </a:r>
            <a:r>
              <a:rPr lang="en-US" sz="1600" dirty="0"/>
              <a:t> </a:t>
            </a:r>
            <a:r>
              <a:rPr lang="en-US" sz="1600" dirty="0" err="1"/>
              <a:t>satu</a:t>
            </a:r>
            <a:r>
              <a:rPr lang="en-US" sz="1600" dirty="0"/>
              <a:t> </a:t>
            </a:r>
            <a:r>
              <a:rPr lang="en-US" sz="1600" dirty="0" err="1"/>
              <a:t>angka</a:t>
            </a:r>
            <a:r>
              <a:rPr lang="en-US" sz="1600" dirty="0"/>
              <a:t> rating yang </a:t>
            </a:r>
            <a:r>
              <a:rPr lang="en-US" sz="1600" dirty="0" err="1"/>
              <a:t>mendahului</a:t>
            </a:r>
            <a:r>
              <a:rPr lang="en-US" sz="1600" dirty="0"/>
              <a:t> </a:t>
            </a:r>
            <a:r>
              <a:rPr lang="en-US" sz="1600" dirty="0" err="1"/>
              <a:t>huruf</a:t>
            </a:r>
            <a:r>
              <a:rPr lang="en-US" sz="1600" dirty="0"/>
              <a:t> rating </a:t>
            </a:r>
            <a:r>
              <a:rPr lang="en-US" sz="1600" dirty="0" err="1"/>
              <a:t>dan</a:t>
            </a:r>
            <a:r>
              <a:rPr lang="en-US" sz="1600" dirty="0"/>
              <a:t>  </a:t>
            </a:r>
            <a:r>
              <a:rPr lang="en-US" sz="1600" dirty="0" err="1"/>
              <a:t>dirancang</a:t>
            </a:r>
            <a:r>
              <a:rPr lang="en-US" sz="1600" dirty="0"/>
              <a:t> </a:t>
            </a:r>
            <a:r>
              <a:rPr lang="en-US" sz="1600" dirty="0" err="1"/>
              <a:t>untuk</a:t>
            </a:r>
            <a:r>
              <a:rPr lang="en-US" sz="1600" dirty="0"/>
              <a:t> </a:t>
            </a:r>
            <a:r>
              <a:rPr lang="en-US" sz="1600" dirty="0" err="1"/>
              <a:t>menunjukkan</a:t>
            </a:r>
            <a:r>
              <a:rPr lang="en-US" sz="1600" dirty="0"/>
              <a:t> </a:t>
            </a:r>
            <a:r>
              <a:rPr lang="en-US" sz="1600" dirty="0" err="1"/>
              <a:t>ukuran</a:t>
            </a:r>
            <a:r>
              <a:rPr lang="en-US" sz="1600" dirty="0"/>
              <a:t> </a:t>
            </a:r>
            <a:r>
              <a:rPr lang="en-US" sz="1600" dirty="0" err="1"/>
              <a:t>potensial</a:t>
            </a:r>
            <a:r>
              <a:rPr lang="en-US" sz="1600" dirty="0"/>
              <a:t> </a:t>
            </a:r>
            <a:r>
              <a:rPr lang="en-US" sz="1600" dirty="0" err="1"/>
              <a:t>kebakaran</a:t>
            </a:r>
            <a:r>
              <a:rPr lang="en-US" sz="1600" dirty="0"/>
              <a:t> yang </a:t>
            </a:r>
            <a:r>
              <a:rPr lang="en-US" sz="1600" dirty="0" err="1"/>
              <a:t>diharapkan</a:t>
            </a:r>
            <a:r>
              <a:rPr lang="en-US" sz="1600" dirty="0"/>
              <a:t> </a:t>
            </a:r>
            <a:r>
              <a:rPr lang="en-US" sz="1600" dirty="0" err="1"/>
              <a:t>untuk</a:t>
            </a:r>
            <a:r>
              <a:rPr lang="en-US" sz="1600" dirty="0"/>
              <a:t> </a:t>
            </a:r>
            <a:r>
              <a:rPr lang="en-US" sz="1600" dirty="0" err="1"/>
              <a:t>dapat</a:t>
            </a:r>
            <a:r>
              <a:rPr lang="en-US" sz="1600" dirty="0"/>
              <a:t> </a:t>
            </a:r>
            <a:r>
              <a:rPr lang="en-US" sz="1600" dirty="0" err="1"/>
              <a:t>diatasinya</a:t>
            </a:r>
            <a:r>
              <a:rPr lang="en-US" sz="1600" dirty="0"/>
              <a:t>. </a:t>
            </a:r>
            <a:r>
              <a:rPr lang="en-US" sz="1600" dirty="0" err="1"/>
              <a:t>Huruf</a:t>
            </a:r>
            <a:r>
              <a:rPr lang="en-US" sz="1600" dirty="0"/>
              <a:t> </a:t>
            </a:r>
            <a:r>
              <a:rPr lang="en-US" sz="1600" dirty="0" err="1"/>
              <a:t>atau</a:t>
            </a:r>
            <a:r>
              <a:rPr lang="en-US" sz="1600" dirty="0"/>
              <a:t> </a:t>
            </a:r>
            <a:r>
              <a:rPr lang="en-US" sz="1600" dirty="0" err="1"/>
              <a:t>angka-huruf</a:t>
            </a:r>
            <a:r>
              <a:rPr lang="en-US" sz="1600" dirty="0"/>
              <a:t> rating </a:t>
            </a:r>
            <a:r>
              <a:rPr lang="en-US" sz="1600" dirty="0" err="1"/>
              <a:t>ganda</a:t>
            </a:r>
            <a:r>
              <a:rPr lang="en-US" sz="1600" dirty="0"/>
              <a:t> </a:t>
            </a:r>
            <a:r>
              <a:rPr lang="en-US" sz="1600" dirty="0" err="1"/>
              <a:t>digunakan</a:t>
            </a:r>
            <a:r>
              <a:rPr lang="en-US" sz="1600" dirty="0"/>
              <a:t> </a:t>
            </a:r>
            <a:r>
              <a:rPr lang="en-US" sz="1600" dirty="0" err="1"/>
              <a:t>untuk</a:t>
            </a:r>
            <a:r>
              <a:rPr lang="en-US" sz="1600" dirty="0"/>
              <a:t> APAR yang </a:t>
            </a:r>
            <a:r>
              <a:rPr lang="en-US" sz="1600" dirty="0" err="1"/>
              <a:t>efektif</a:t>
            </a:r>
            <a:r>
              <a:rPr lang="en-US" sz="1600" dirty="0"/>
              <a:t> </a:t>
            </a:r>
            <a:r>
              <a:rPr lang="en-US" sz="1600" dirty="0" err="1"/>
              <a:t>untuk</a:t>
            </a:r>
            <a:r>
              <a:rPr lang="en-US" sz="1600" dirty="0"/>
              <a:t> </a:t>
            </a:r>
            <a:r>
              <a:rPr lang="en-US" sz="1600" dirty="0" err="1"/>
              <a:t>digunakan</a:t>
            </a:r>
            <a:r>
              <a:rPr lang="en-US" sz="1600" dirty="0"/>
              <a:t> </a:t>
            </a:r>
            <a:r>
              <a:rPr lang="en-US" sz="1600" dirty="0" err="1"/>
              <a:t>pada</a:t>
            </a:r>
            <a:r>
              <a:rPr lang="en-US" sz="1600" dirty="0"/>
              <a:t> </a:t>
            </a:r>
            <a:r>
              <a:rPr lang="en-US" sz="1600" dirty="0" err="1"/>
              <a:t>lebih</a:t>
            </a:r>
            <a:r>
              <a:rPr lang="en-US" sz="1600" dirty="0"/>
              <a:t> </a:t>
            </a:r>
            <a:r>
              <a:rPr lang="en-US" sz="1600" dirty="0" err="1"/>
              <a:t>dari</a:t>
            </a:r>
            <a:r>
              <a:rPr lang="en-US" sz="1600" dirty="0"/>
              <a:t> </a:t>
            </a:r>
            <a:r>
              <a:rPr lang="en-US" sz="1600" dirty="0" err="1"/>
              <a:t>satu</a:t>
            </a:r>
            <a:r>
              <a:rPr lang="en-US" sz="1600" dirty="0"/>
              <a:t> </a:t>
            </a:r>
            <a:r>
              <a:rPr lang="en-US" sz="1600" dirty="0" err="1"/>
              <a:t>kelas</a:t>
            </a:r>
            <a:r>
              <a:rPr lang="en-US" sz="1600" dirty="0"/>
              <a:t> </a:t>
            </a:r>
            <a:r>
              <a:rPr lang="en-US" sz="1600" dirty="0" err="1"/>
              <a:t>kebakaran</a:t>
            </a:r>
            <a:r>
              <a:rPr lang="en-US" sz="1600" dirty="0"/>
              <a:t>.</a:t>
            </a:r>
          </a:p>
          <a:p>
            <a:pPr marL="274638" indent="-274638" algn="just">
              <a:defRPr/>
            </a:pPr>
            <a:endParaRPr lang="en-US" sz="1600" dirty="0"/>
          </a:p>
          <a:p>
            <a:pPr marL="342900" indent="-342900" algn="just">
              <a:buFontTx/>
              <a:buAutoNum type="alphaLcPeriod"/>
              <a:defRPr/>
            </a:pPr>
            <a:r>
              <a:rPr lang="en-US" sz="1600" b="1" dirty="0"/>
              <a:t>DAYA PADAM KELAS A</a:t>
            </a:r>
          </a:p>
          <a:p>
            <a:pPr marL="342900" indent="-342900" algn="just">
              <a:defRPr/>
            </a:pPr>
            <a:r>
              <a:rPr lang="en-US" sz="1600" b="1" dirty="0"/>
              <a:t>	</a:t>
            </a:r>
            <a:r>
              <a:rPr lang="en-US" sz="1600" dirty="0" err="1"/>
              <a:t>Alat</a:t>
            </a:r>
            <a:r>
              <a:rPr lang="en-US" sz="1600" dirty="0"/>
              <a:t> </a:t>
            </a:r>
            <a:r>
              <a:rPr lang="en-US" sz="1600" dirty="0" err="1"/>
              <a:t>pemadam</a:t>
            </a:r>
            <a:r>
              <a:rPr lang="en-US" sz="1600" dirty="0"/>
              <a:t> yang </a:t>
            </a:r>
            <a:r>
              <a:rPr lang="en-US" sz="1600" dirty="0" err="1"/>
              <a:t>digunakan</a:t>
            </a:r>
            <a:r>
              <a:rPr lang="en-US" sz="1600" dirty="0"/>
              <a:t> </a:t>
            </a:r>
            <a:r>
              <a:rPr lang="en-US" sz="1600" dirty="0" err="1"/>
              <a:t>untuk</a:t>
            </a:r>
            <a:r>
              <a:rPr lang="en-US" sz="1600" dirty="0"/>
              <a:t> </a:t>
            </a:r>
            <a:r>
              <a:rPr lang="en-US" sz="1600" dirty="0" err="1"/>
              <a:t>api</a:t>
            </a:r>
            <a:r>
              <a:rPr lang="en-US" sz="1600" dirty="0"/>
              <a:t> </a:t>
            </a:r>
            <a:r>
              <a:rPr lang="en-US" sz="1600" dirty="0" err="1"/>
              <a:t>kelas</a:t>
            </a:r>
            <a:r>
              <a:rPr lang="en-US" sz="1600" dirty="0"/>
              <a:t> A </a:t>
            </a:r>
            <a:r>
              <a:rPr lang="en-US" sz="1600" dirty="0" err="1"/>
              <a:t>dapat</a:t>
            </a:r>
            <a:r>
              <a:rPr lang="en-US" sz="1600" dirty="0"/>
              <a:t> </a:t>
            </a:r>
            <a:r>
              <a:rPr lang="en-US" sz="1600" dirty="0" err="1"/>
              <a:t>diklasifikasikan</a:t>
            </a:r>
            <a:r>
              <a:rPr lang="en-US" sz="1600" dirty="0"/>
              <a:t> </a:t>
            </a:r>
            <a:r>
              <a:rPr lang="en-US" sz="1600" dirty="0" err="1"/>
              <a:t>daya</a:t>
            </a:r>
            <a:r>
              <a:rPr lang="en-US" sz="1600" dirty="0"/>
              <a:t> </a:t>
            </a:r>
            <a:r>
              <a:rPr lang="en-US" sz="1600" dirty="0" err="1"/>
              <a:t>padamnya</a:t>
            </a:r>
            <a:r>
              <a:rPr lang="en-US" sz="1600" dirty="0"/>
              <a:t> </a:t>
            </a:r>
            <a:r>
              <a:rPr lang="en-US" sz="1600" dirty="0" err="1"/>
              <a:t>sebagai</a:t>
            </a:r>
            <a:r>
              <a:rPr lang="en-US" sz="1600" dirty="0"/>
              <a:t> </a:t>
            </a:r>
            <a:r>
              <a:rPr lang="en-US" sz="1600" dirty="0" err="1"/>
              <a:t>berikut</a:t>
            </a:r>
            <a:r>
              <a:rPr lang="en-US" sz="1600" dirty="0"/>
              <a:t> :</a:t>
            </a:r>
          </a:p>
          <a:p>
            <a:pPr marL="342900" indent="-342900" algn="just">
              <a:defRPr/>
            </a:pPr>
            <a:r>
              <a:rPr lang="en-US" sz="1600" b="1" dirty="0"/>
              <a:t>	1-A, 2-A, 3-A, 4-A, 6-A, 10-A, 20-A, 30-A, </a:t>
            </a:r>
            <a:r>
              <a:rPr lang="en-US" sz="1600" b="1" dirty="0" err="1"/>
              <a:t>dan</a:t>
            </a:r>
            <a:r>
              <a:rPr lang="en-US" sz="1600" b="1" dirty="0"/>
              <a:t> 40-A.</a:t>
            </a:r>
          </a:p>
          <a:p>
            <a:pPr marL="342900" indent="-342900" algn="just">
              <a:defRPr/>
            </a:pPr>
            <a:r>
              <a:rPr lang="en-US" sz="1600" b="1" dirty="0"/>
              <a:t>	</a:t>
            </a:r>
            <a:r>
              <a:rPr lang="en-US" sz="1600" dirty="0" err="1"/>
              <a:t>Penomoran</a:t>
            </a:r>
            <a:r>
              <a:rPr lang="en-US" sz="1600" dirty="0"/>
              <a:t> </a:t>
            </a:r>
            <a:r>
              <a:rPr lang="en-US" sz="1600" dirty="0" err="1"/>
              <a:t>adalah</a:t>
            </a:r>
            <a:r>
              <a:rPr lang="en-US" sz="1600" dirty="0"/>
              <a:t> </a:t>
            </a:r>
            <a:r>
              <a:rPr lang="en-US" sz="1600" dirty="0" err="1"/>
              <a:t>suatu</a:t>
            </a:r>
            <a:r>
              <a:rPr lang="en-US" sz="1600" dirty="0"/>
              <a:t> </a:t>
            </a:r>
            <a:r>
              <a:rPr lang="en-US" sz="1600" dirty="0" err="1"/>
              <a:t>tanda</a:t>
            </a:r>
            <a:r>
              <a:rPr lang="en-US" sz="1600" dirty="0"/>
              <a:t> yang </a:t>
            </a:r>
            <a:r>
              <a:rPr lang="en-US" sz="1600" dirty="0" err="1"/>
              <a:t>dihubungkan</a:t>
            </a:r>
            <a:r>
              <a:rPr lang="en-US" sz="1600" dirty="0"/>
              <a:t> </a:t>
            </a:r>
            <a:r>
              <a:rPr lang="en-US" sz="1600" dirty="0" err="1"/>
              <a:t>dengan</a:t>
            </a:r>
            <a:r>
              <a:rPr lang="en-US" sz="1600" dirty="0"/>
              <a:t> </a:t>
            </a:r>
            <a:r>
              <a:rPr lang="en-US" sz="1600" dirty="0" err="1"/>
              <a:t>potensi</a:t>
            </a:r>
            <a:r>
              <a:rPr lang="en-US" sz="1600" dirty="0"/>
              <a:t> </a:t>
            </a:r>
            <a:r>
              <a:rPr lang="en-US" sz="1600" dirty="0" err="1"/>
              <a:t>pemadam</a:t>
            </a:r>
            <a:r>
              <a:rPr lang="en-US" sz="1600" dirty="0"/>
              <a:t> </a:t>
            </a:r>
            <a:r>
              <a:rPr lang="en-US" sz="1600" dirty="0" err="1"/>
              <a:t>api</a:t>
            </a:r>
            <a:r>
              <a:rPr lang="en-US" sz="1600" dirty="0"/>
              <a:t> </a:t>
            </a:r>
            <a:r>
              <a:rPr lang="en-US" sz="1600" dirty="0" err="1"/>
              <a:t>dari</a:t>
            </a:r>
            <a:r>
              <a:rPr lang="en-US" sz="1600" dirty="0"/>
              <a:t> </a:t>
            </a:r>
            <a:r>
              <a:rPr lang="en-US" sz="1600" dirty="0" err="1"/>
              <a:t>bermacam-macam</a:t>
            </a:r>
            <a:r>
              <a:rPr lang="en-US" sz="1600" dirty="0"/>
              <a:t> </a:t>
            </a:r>
            <a:r>
              <a:rPr lang="en-US" sz="1600" dirty="0" err="1"/>
              <a:t>ukuran</a:t>
            </a:r>
            <a:r>
              <a:rPr lang="en-US" sz="1600" dirty="0"/>
              <a:t> </a:t>
            </a:r>
            <a:r>
              <a:rPr lang="en-US" sz="1600" dirty="0" err="1"/>
              <a:t>dari</a:t>
            </a:r>
            <a:r>
              <a:rPr lang="en-US" sz="1600" dirty="0"/>
              <a:t> </a:t>
            </a:r>
            <a:r>
              <a:rPr lang="en-US" sz="1600" dirty="0" err="1"/>
              <a:t>tipe-tipe</a:t>
            </a:r>
            <a:r>
              <a:rPr lang="en-US" sz="1600" dirty="0"/>
              <a:t> </a:t>
            </a:r>
            <a:r>
              <a:rPr lang="en-US" sz="1600" dirty="0" err="1"/>
              <a:t>alat</a:t>
            </a:r>
            <a:r>
              <a:rPr lang="en-US" sz="1600" dirty="0"/>
              <a:t> </a:t>
            </a:r>
            <a:r>
              <a:rPr lang="en-US" sz="1600" dirty="0" err="1"/>
              <a:t>pemadam</a:t>
            </a:r>
            <a:r>
              <a:rPr lang="en-US" sz="1600" dirty="0"/>
              <a:t> yang </a:t>
            </a:r>
            <a:r>
              <a:rPr lang="en-US" sz="1600" dirty="0" err="1"/>
              <a:t>berbeda</a:t>
            </a:r>
            <a:r>
              <a:rPr lang="en-US" sz="1600" dirty="0"/>
              <a:t> </a:t>
            </a:r>
            <a:r>
              <a:rPr lang="en-US" sz="1600" dirty="0" err="1"/>
              <a:t>dan</a:t>
            </a:r>
            <a:r>
              <a:rPr lang="en-US" sz="1600" dirty="0"/>
              <a:t> </a:t>
            </a:r>
            <a:r>
              <a:rPr lang="en-US" sz="1600" dirty="0" err="1"/>
              <a:t>disiapkan</a:t>
            </a:r>
            <a:r>
              <a:rPr lang="en-US" sz="1600" dirty="0"/>
              <a:t> </a:t>
            </a:r>
            <a:r>
              <a:rPr lang="en-US" sz="1600" dirty="0" err="1"/>
              <a:t>untuk</a:t>
            </a:r>
            <a:r>
              <a:rPr lang="en-US" sz="1600" dirty="0"/>
              <a:t> </a:t>
            </a:r>
            <a:r>
              <a:rPr lang="en-US" sz="1600" dirty="0" err="1"/>
              <a:t>digunakan</a:t>
            </a:r>
            <a:r>
              <a:rPr lang="en-US" sz="1600" dirty="0"/>
              <a:t> </a:t>
            </a:r>
            <a:r>
              <a:rPr lang="en-US" sz="1600" dirty="0" err="1"/>
              <a:t>api</a:t>
            </a:r>
            <a:r>
              <a:rPr lang="en-US" sz="1600" dirty="0"/>
              <a:t> </a:t>
            </a:r>
            <a:r>
              <a:rPr lang="en-US" sz="1600" dirty="0" err="1"/>
              <a:t>kelas</a:t>
            </a:r>
            <a:r>
              <a:rPr lang="en-US" sz="1600" dirty="0"/>
              <a:t> A</a:t>
            </a:r>
          </a:p>
          <a:p>
            <a:pPr marL="342900" indent="-342900" algn="just">
              <a:defRPr/>
            </a:pPr>
            <a:endParaRPr lang="en-US" sz="1600" dirty="0"/>
          </a:p>
          <a:p>
            <a:pPr marL="342900" indent="-342900" algn="just">
              <a:defRPr/>
            </a:pPr>
            <a:r>
              <a:rPr lang="en-US" sz="1600" dirty="0"/>
              <a:t>	</a:t>
            </a:r>
            <a:r>
              <a:rPr lang="en-US" sz="1600" dirty="0" err="1"/>
              <a:t>Sebagai</a:t>
            </a:r>
            <a:r>
              <a:rPr lang="en-US" sz="1600" dirty="0"/>
              <a:t> </a:t>
            </a:r>
            <a:r>
              <a:rPr lang="en-US" sz="1600" dirty="0" err="1"/>
              <a:t>contoh</a:t>
            </a:r>
            <a:r>
              <a:rPr lang="en-US" sz="1600" dirty="0"/>
              <a:t>, </a:t>
            </a:r>
            <a:r>
              <a:rPr lang="en-US" sz="1600" dirty="0" err="1"/>
              <a:t>suatu</a:t>
            </a:r>
            <a:r>
              <a:rPr lang="en-US" sz="1600" dirty="0"/>
              <a:t> </a:t>
            </a:r>
            <a:r>
              <a:rPr lang="en-US" sz="1600" dirty="0" err="1"/>
              <a:t>daya</a:t>
            </a:r>
            <a:r>
              <a:rPr lang="en-US" sz="1600" dirty="0"/>
              <a:t> </a:t>
            </a:r>
            <a:r>
              <a:rPr lang="en-US" sz="1600" dirty="0" err="1"/>
              <a:t>padam</a:t>
            </a:r>
            <a:r>
              <a:rPr lang="en-US" sz="1600" dirty="0"/>
              <a:t> 4-A </a:t>
            </a:r>
            <a:r>
              <a:rPr lang="en-US" sz="1600" dirty="0" err="1"/>
              <a:t>alat</a:t>
            </a:r>
            <a:r>
              <a:rPr lang="en-US" sz="1600" dirty="0"/>
              <a:t> </a:t>
            </a:r>
            <a:r>
              <a:rPr lang="en-US" sz="1600" dirty="0" err="1"/>
              <a:t>pemadam</a:t>
            </a:r>
            <a:r>
              <a:rPr lang="en-US" sz="1600" dirty="0"/>
              <a:t> yang </a:t>
            </a:r>
            <a:r>
              <a:rPr lang="en-US" sz="1600" dirty="0" err="1"/>
              <a:t>dapat</a:t>
            </a:r>
            <a:r>
              <a:rPr lang="en-US" sz="1600" dirty="0"/>
              <a:t> </a:t>
            </a:r>
            <a:r>
              <a:rPr lang="en-US" sz="1600" dirty="0" err="1"/>
              <a:t>diharapkan</a:t>
            </a:r>
            <a:r>
              <a:rPr lang="en-US" sz="1600" dirty="0"/>
              <a:t> </a:t>
            </a:r>
            <a:r>
              <a:rPr lang="en-US" sz="1600" dirty="0" err="1"/>
              <a:t>untuk</a:t>
            </a:r>
            <a:r>
              <a:rPr lang="en-US" sz="1600" dirty="0"/>
              <a:t> </a:t>
            </a:r>
            <a:r>
              <a:rPr lang="en-US" sz="1600" dirty="0" err="1"/>
              <a:t>memdamkan</a:t>
            </a:r>
            <a:r>
              <a:rPr lang="en-US" sz="1600" dirty="0"/>
              <a:t> </a:t>
            </a:r>
            <a:r>
              <a:rPr lang="en-US" sz="1600" dirty="0" err="1"/>
              <a:t>kira-kira</a:t>
            </a:r>
            <a:r>
              <a:rPr lang="en-US" sz="1600" dirty="0"/>
              <a:t> </a:t>
            </a:r>
            <a:r>
              <a:rPr lang="en-US" sz="1600" dirty="0" err="1"/>
              <a:t>dua</a:t>
            </a:r>
            <a:r>
              <a:rPr lang="en-US" sz="1600" dirty="0"/>
              <a:t> kali </a:t>
            </a:r>
            <a:r>
              <a:rPr lang="en-US" sz="1600" dirty="0" err="1"/>
              <a:t>dari</a:t>
            </a:r>
            <a:r>
              <a:rPr lang="en-US" sz="1600" dirty="0"/>
              <a:t> </a:t>
            </a:r>
            <a:r>
              <a:rPr lang="en-US" sz="1600" dirty="0" err="1"/>
              <a:t>suatu</a:t>
            </a:r>
            <a:r>
              <a:rPr lang="en-US" sz="1600" dirty="0"/>
              <a:t> </a:t>
            </a:r>
            <a:r>
              <a:rPr lang="en-US" sz="1600" dirty="0" err="1"/>
              <a:t>alat</a:t>
            </a:r>
            <a:r>
              <a:rPr lang="en-US" sz="1600" dirty="0"/>
              <a:t> </a:t>
            </a:r>
            <a:r>
              <a:rPr lang="en-US" sz="1600" dirty="0" err="1"/>
              <a:t>pemadam</a:t>
            </a:r>
            <a:r>
              <a:rPr lang="en-US" sz="1600" dirty="0"/>
              <a:t> </a:t>
            </a:r>
            <a:r>
              <a:rPr lang="en-US" sz="1600" dirty="0" err="1"/>
              <a:t>dengan</a:t>
            </a:r>
            <a:r>
              <a:rPr lang="en-US" sz="1600" dirty="0"/>
              <a:t> </a:t>
            </a:r>
            <a:r>
              <a:rPr lang="en-US" sz="1600" dirty="0" err="1"/>
              <a:t>daya</a:t>
            </a:r>
            <a:r>
              <a:rPr lang="en-US" sz="1600" dirty="0"/>
              <a:t> </a:t>
            </a:r>
            <a:r>
              <a:rPr lang="en-US" sz="1600" dirty="0" err="1"/>
              <a:t>padam</a:t>
            </a:r>
            <a:r>
              <a:rPr lang="en-US" sz="1600" dirty="0"/>
              <a:t> 2-A.</a:t>
            </a:r>
          </a:p>
          <a:p>
            <a:pPr marL="342900" indent="-342900" algn="just">
              <a:defRPr/>
            </a:pPr>
            <a:endParaRPr lang="en-US" sz="1600" dirty="0"/>
          </a:p>
          <a:p>
            <a:pPr marL="342900" indent="-342900" algn="just">
              <a:buFontTx/>
              <a:buAutoNum type="alphaLcPeriod" startAt="2"/>
              <a:defRPr/>
            </a:pPr>
            <a:r>
              <a:rPr lang="en-US" sz="1600" b="1" dirty="0"/>
              <a:t>DAYA PADAM KELAS B</a:t>
            </a:r>
          </a:p>
          <a:p>
            <a:pPr marL="342900" indent="-342900" algn="just">
              <a:defRPr/>
            </a:pPr>
            <a:r>
              <a:rPr lang="en-US" sz="1600" dirty="0"/>
              <a:t>	</a:t>
            </a:r>
            <a:r>
              <a:rPr lang="en-US" sz="1600" dirty="0" err="1"/>
              <a:t>Alat</a:t>
            </a:r>
            <a:r>
              <a:rPr lang="en-US" sz="1600" dirty="0"/>
              <a:t> </a:t>
            </a:r>
            <a:r>
              <a:rPr lang="en-US" sz="1600" dirty="0" err="1"/>
              <a:t>pemadam</a:t>
            </a:r>
            <a:r>
              <a:rPr lang="en-US" sz="1600" dirty="0"/>
              <a:t> yang </a:t>
            </a:r>
            <a:r>
              <a:rPr lang="en-US" sz="1600" dirty="0" err="1"/>
              <a:t>digunakan</a:t>
            </a:r>
            <a:r>
              <a:rPr lang="en-US" sz="1600" dirty="0"/>
              <a:t> </a:t>
            </a:r>
            <a:r>
              <a:rPr lang="en-US" sz="1600" dirty="0" err="1"/>
              <a:t>untuk</a:t>
            </a:r>
            <a:r>
              <a:rPr lang="en-US" sz="1600" dirty="0"/>
              <a:t> </a:t>
            </a:r>
            <a:r>
              <a:rPr lang="en-US" sz="1600" dirty="0" err="1"/>
              <a:t>api</a:t>
            </a:r>
            <a:r>
              <a:rPr lang="en-US" sz="1600" dirty="0"/>
              <a:t> </a:t>
            </a:r>
            <a:r>
              <a:rPr lang="en-US" sz="1600" dirty="0" err="1"/>
              <a:t>kelas</a:t>
            </a:r>
            <a:r>
              <a:rPr lang="en-US" sz="1600" dirty="0"/>
              <a:t> B </a:t>
            </a:r>
            <a:r>
              <a:rPr lang="en-US" sz="1600" dirty="0" err="1"/>
              <a:t>digolongkan</a:t>
            </a:r>
            <a:r>
              <a:rPr lang="en-US" sz="1600" dirty="0"/>
              <a:t> </a:t>
            </a:r>
            <a:r>
              <a:rPr lang="en-US" sz="1600" dirty="0" err="1"/>
              <a:t>daya</a:t>
            </a:r>
            <a:r>
              <a:rPr lang="en-US" sz="1600" dirty="0"/>
              <a:t> </a:t>
            </a:r>
            <a:r>
              <a:rPr lang="en-US" sz="1600" dirty="0" err="1"/>
              <a:t>padamnya</a:t>
            </a:r>
            <a:r>
              <a:rPr lang="en-US" sz="1600" dirty="0"/>
              <a:t> </a:t>
            </a:r>
            <a:r>
              <a:rPr lang="en-US" sz="1600" dirty="0" err="1"/>
              <a:t>sebagai</a:t>
            </a:r>
            <a:r>
              <a:rPr lang="en-US" sz="1600" dirty="0"/>
              <a:t> </a:t>
            </a:r>
            <a:r>
              <a:rPr lang="en-US" sz="1600" dirty="0" err="1"/>
              <a:t>berikut</a:t>
            </a:r>
            <a:r>
              <a:rPr lang="en-US" sz="1600" dirty="0"/>
              <a:t> :</a:t>
            </a:r>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57188" y="285750"/>
            <a:ext cx="8501062" cy="6740525"/>
          </a:xfrm>
          <a:prstGeom prst="rect">
            <a:avLst/>
          </a:prstGeom>
          <a:noFill/>
          <a:ln w="9525">
            <a:noFill/>
            <a:miter lim="800000"/>
            <a:headEnd/>
            <a:tailEnd/>
          </a:ln>
        </p:spPr>
        <p:txBody>
          <a:bodyPr>
            <a:spAutoFit/>
          </a:bodyPr>
          <a:lstStyle/>
          <a:p>
            <a:pPr marL="365125" indent="-365125"/>
            <a:r>
              <a:rPr lang="en-US" sz="1600" b="1"/>
              <a:t>	1-B, 5-B, 10-B, 20-B, 30-B, 40-B sampai dengan 640-B.</a:t>
            </a:r>
          </a:p>
          <a:p>
            <a:pPr marL="365125" indent="-365125"/>
            <a:r>
              <a:rPr lang="en-US" sz="1600" b="1"/>
              <a:t>	</a:t>
            </a:r>
            <a:r>
              <a:rPr lang="en-US" sz="1600"/>
              <a:t>Penomoran ini digunakan untuk dua tujuan yaitu :</a:t>
            </a:r>
          </a:p>
          <a:p>
            <a:pPr marL="365125" indent="-365125"/>
            <a:endParaRPr lang="en-US" sz="1600"/>
          </a:p>
          <a:p>
            <a:pPr marL="365125" indent="-365125" algn="just"/>
            <a:r>
              <a:rPr lang="en-US" sz="1600"/>
              <a:t>	Penomoran adalah suatu tanda yang dihubungkan dengan potensi pemadam api dari bermacam-macam ukuran tipe.</a:t>
            </a:r>
          </a:p>
          <a:p>
            <a:pPr marL="365125" indent="-365125" algn="just"/>
            <a:endParaRPr lang="en-US" sz="1600"/>
          </a:p>
          <a:p>
            <a:pPr marL="365125" indent="-365125" algn="just"/>
            <a:r>
              <a:rPr lang="en-US" sz="1600"/>
              <a:t>	Penomoran adalah juga suatu tanda perkiraan luas foot persegi dari lapisan dalam dari api cairan yang mudah menyala dimana petugas operasi diperkirakan dapat memadamkan.</a:t>
            </a:r>
          </a:p>
          <a:p>
            <a:pPr marL="365125" indent="-365125" algn="just"/>
            <a:endParaRPr lang="en-US" sz="1600"/>
          </a:p>
          <a:p>
            <a:pPr marL="365125" indent="-365125" algn="just"/>
            <a:r>
              <a:rPr lang="en-US" sz="1600"/>
              <a:t>	Huruf-huruf khusus, Bentuk dan Warna membantu untuk tanda alat pemadam sesuai dengan kelas-kelas api yang akan digunakan.</a:t>
            </a:r>
          </a:p>
          <a:p>
            <a:pPr marL="365125" indent="-365125" algn="just"/>
            <a:endParaRPr lang="en-US" sz="1600"/>
          </a:p>
          <a:p>
            <a:pPr marL="365125" indent="-365125" algn="just"/>
            <a:r>
              <a:rPr lang="en-US" sz="1600"/>
              <a:t>	Sebagai contoh, suatu unit 10-B dapat diharapkan untuk memadamkan 10 kali lebih banyak dari suatu unit 1-B dan akan lebih berhasil memadamkan 10 feet persegi api cairan yang mudah menyala apabila digunakan oleh petugas yang terlatih.</a:t>
            </a:r>
          </a:p>
          <a:p>
            <a:pPr marL="365125" indent="-365125" algn="just"/>
            <a:endParaRPr lang="en-US" sz="1600"/>
          </a:p>
          <a:p>
            <a:pPr marL="365125" indent="-365125" algn="just">
              <a:buFontTx/>
              <a:buAutoNum type="alphaLcPeriod" startAt="3"/>
            </a:pPr>
            <a:r>
              <a:rPr lang="en-US" sz="1600" b="1"/>
              <a:t>DAYA PADAM KELAS C</a:t>
            </a:r>
          </a:p>
          <a:p>
            <a:pPr marL="365125" indent="-365125" algn="just"/>
            <a:r>
              <a:rPr lang="en-US" sz="1600"/>
              <a:t>	Tidak ada penomoran yang digunakan selama api kelas C pada dasarnya meliputi salah satu dari api kelas A atau Kelas B yang mempunyai tenaga kabel listrik dan peralatannya.</a:t>
            </a:r>
          </a:p>
          <a:p>
            <a:pPr marL="365125" indent="-365125" algn="just"/>
            <a:endParaRPr lang="en-US" sz="1600"/>
          </a:p>
          <a:p>
            <a:pPr marL="365125" indent="-365125" algn="just"/>
            <a:r>
              <a:rPr lang="en-US" sz="1600"/>
              <a:t>	Ukuran perbedaan alat pemadam yang tersedia dan ditempatkan harus setaraf dengan ukuran dan luas daerah yang mencakup bahaya listrik atau berisi perlatan yang perlu dilindungi.</a:t>
            </a:r>
          </a:p>
          <a:p>
            <a:pPr marL="365125" indent="-365125"/>
            <a:endParaRPr lang="en-US" sz="1600"/>
          </a:p>
          <a:p>
            <a:pPr marL="365125" indent="-365125"/>
            <a:endParaRPr lang="en-US" sz="160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285750"/>
            <a:ext cx="8572500" cy="6770688"/>
          </a:xfrm>
          <a:prstGeom prst="rect">
            <a:avLst/>
          </a:prstGeom>
        </p:spPr>
        <p:txBody>
          <a:bodyPr>
            <a:spAutoFit/>
          </a:bodyPr>
          <a:lstStyle/>
          <a:p>
            <a:pPr marL="365125" indent="-365125">
              <a:defRPr/>
            </a:pPr>
            <a:r>
              <a:rPr lang="en-US" sz="1600" dirty="0"/>
              <a:t>	</a:t>
            </a:r>
            <a:r>
              <a:rPr lang="en-US" sz="1600"/>
              <a:t>Contoh</a:t>
            </a:r>
            <a:r>
              <a:rPr lang="en-US" sz="1600" dirty="0"/>
              <a:t> :</a:t>
            </a:r>
          </a:p>
          <a:p>
            <a:pPr marL="365125" indent="-365125">
              <a:defRPr/>
            </a:pPr>
            <a:r>
              <a:rPr lang="en-US" sz="1600" dirty="0"/>
              <a:t>	</a:t>
            </a:r>
            <a:r>
              <a:rPr lang="en-US" sz="1600" dirty="0" err="1"/>
              <a:t>Alat</a:t>
            </a:r>
            <a:r>
              <a:rPr lang="en-US" sz="1600" dirty="0"/>
              <a:t> </a:t>
            </a:r>
            <a:r>
              <a:rPr lang="en-US" sz="1600" dirty="0" err="1"/>
              <a:t>pemadam</a:t>
            </a:r>
            <a:r>
              <a:rPr lang="en-US" sz="1600" dirty="0"/>
              <a:t> </a:t>
            </a:r>
            <a:r>
              <a:rPr lang="en-US" sz="1600" dirty="0" err="1"/>
              <a:t>kimia</a:t>
            </a:r>
            <a:r>
              <a:rPr lang="en-US" sz="1600" dirty="0"/>
              <a:t> </a:t>
            </a:r>
            <a:r>
              <a:rPr lang="en-US" sz="1600" dirty="0" err="1"/>
              <a:t>kering</a:t>
            </a:r>
            <a:r>
              <a:rPr lang="en-US" sz="1600" dirty="0"/>
              <a:t>, </a:t>
            </a:r>
            <a:r>
              <a:rPr lang="en-US" sz="1600" dirty="0" err="1"/>
              <a:t>daya</a:t>
            </a:r>
            <a:r>
              <a:rPr lang="en-US" sz="1600" dirty="0"/>
              <a:t> </a:t>
            </a:r>
            <a:r>
              <a:rPr lang="en-US" sz="1600" dirty="0" err="1"/>
              <a:t>padam</a:t>
            </a:r>
            <a:r>
              <a:rPr lang="en-US" sz="1600" dirty="0"/>
              <a:t> 5-B, C</a:t>
            </a:r>
          </a:p>
          <a:p>
            <a:pPr marL="365125" indent="-365125">
              <a:defRPr/>
            </a:pPr>
            <a:endParaRPr lang="en-US" sz="1600" dirty="0"/>
          </a:p>
          <a:p>
            <a:pPr marL="365125" indent="-365125" algn="just">
              <a:defRPr/>
            </a:pPr>
            <a:r>
              <a:rPr lang="en-US" sz="1600" dirty="0"/>
              <a:t>	</a:t>
            </a:r>
            <a:r>
              <a:rPr lang="en-US" sz="1600" dirty="0" err="1"/>
              <a:t>Alat</a:t>
            </a:r>
            <a:r>
              <a:rPr lang="en-US" sz="1600" dirty="0"/>
              <a:t> </a:t>
            </a:r>
            <a:r>
              <a:rPr lang="en-US" sz="1600" dirty="0" err="1"/>
              <a:t>pemadam</a:t>
            </a:r>
            <a:r>
              <a:rPr lang="en-US" sz="1600" dirty="0"/>
              <a:t> </a:t>
            </a:r>
            <a:r>
              <a:rPr lang="en-US" sz="1600" dirty="0" err="1"/>
              <a:t>ini</a:t>
            </a:r>
            <a:r>
              <a:rPr lang="en-US" sz="1600" dirty="0"/>
              <a:t> </a:t>
            </a:r>
            <a:r>
              <a:rPr lang="en-US" sz="1600" dirty="0" err="1"/>
              <a:t>akan</a:t>
            </a:r>
            <a:r>
              <a:rPr lang="en-US" sz="1600" dirty="0"/>
              <a:t> </a:t>
            </a:r>
            <a:r>
              <a:rPr lang="en-US" sz="1600" dirty="0" err="1"/>
              <a:t>memdamkan</a:t>
            </a:r>
            <a:r>
              <a:rPr lang="en-US" sz="1600" dirty="0"/>
              <a:t> </a:t>
            </a:r>
            <a:r>
              <a:rPr lang="en-US" sz="1600" dirty="0" err="1"/>
              <a:t>kira-kira</a:t>
            </a:r>
            <a:r>
              <a:rPr lang="en-US" sz="1600" dirty="0"/>
              <a:t> 5 kali </a:t>
            </a:r>
            <a:r>
              <a:rPr lang="en-US" sz="1600" dirty="0" err="1"/>
              <a:t>lebih</a:t>
            </a:r>
            <a:r>
              <a:rPr lang="en-US" sz="1600" dirty="0"/>
              <a:t> </a:t>
            </a:r>
            <a:r>
              <a:rPr lang="en-US" sz="1600" dirty="0" err="1"/>
              <a:t>banyak</a:t>
            </a:r>
            <a:r>
              <a:rPr lang="en-US" sz="1600" dirty="0"/>
              <a:t> </a:t>
            </a:r>
            <a:r>
              <a:rPr lang="en-US" sz="1600" dirty="0" err="1"/>
              <a:t>api</a:t>
            </a:r>
            <a:r>
              <a:rPr lang="en-US" sz="1600" dirty="0"/>
              <a:t> </a:t>
            </a:r>
            <a:r>
              <a:rPr lang="en-US" sz="1600" dirty="0" err="1"/>
              <a:t>kelas</a:t>
            </a:r>
            <a:r>
              <a:rPr lang="en-US" sz="1600" dirty="0"/>
              <a:t> B </a:t>
            </a:r>
            <a:r>
              <a:rPr lang="en-US" sz="1600" dirty="0" err="1"/>
              <a:t>dari</a:t>
            </a:r>
            <a:r>
              <a:rPr lang="en-US" sz="1600" dirty="0"/>
              <a:t> </a:t>
            </a:r>
            <a:r>
              <a:rPr lang="en-US" sz="1600" dirty="0" err="1"/>
              <a:t>pada</a:t>
            </a:r>
            <a:r>
              <a:rPr lang="en-US" sz="1600" dirty="0"/>
              <a:t> </a:t>
            </a:r>
            <a:r>
              <a:rPr lang="en-US" sz="1600" dirty="0" err="1"/>
              <a:t>suatu</a:t>
            </a:r>
            <a:r>
              <a:rPr lang="en-US" sz="1600" dirty="0"/>
              <a:t> unit 1-B </a:t>
            </a:r>
            <a:r>
              <a:rPr lang="en-US" sz="1600" dirty="0" err="1"/>
              <a:t>dan</a:t>
            </a:r>
            <a:r>
              <a:rPr lang="en-US" sz="1600" dirty="0"/>
              <a:t> </a:t>
            </a:r>
            <a:r>
              <a:rPr lang="en-US" sz="1600" dirty="0" err="1"/>
              <a:t>akan</a:t>
            </a:r>
            <a:r>
              <a:rPr lang="en-US" sz="1600" dirty="0"/>
              <a:t> </a:t>
            </a:r>
            <a:r>
              <a:rPr lang="en-US" sz="1600" dirty="0" err="1"/>
              <a:t>berhasil</a:t>
            </a:r>
            <a:r>
              <a:rPr lang="en-US" sz="1600" dirty="0"/>
              <a:t> </a:t>
            </a:r>
            <a:r>
              <a:rPr lang="en-US" sz="1600" dirty="0" err="1"/>
              <a:t>memadamkan</a:t>
            </a:r>
            <a:r>
              <a:rPr lang="en-US" sz="1600" dirty="0"/>
              <a:t> </a:t>
            </a:r>
            <a:r>
              <a:rPr lang="en-US" sz="1600" dirty="0" err="1"/>
              <a:t>suatu</a:t>
            </a:r>
            <a:r>
              <a:rPr lang="en-US" sz="1600" dirty="0"/>
              <a:t> </a:t>
            </a:r>
            <a:r>
              <a:rPr lang="en-US" sz="1600" dirty="0" err="1"/>
              <a:t>api</a:t>
            </a:r>
            <a:r>
              <a:rPr lang="en-US" sz="1600" dirty="0"/>
              <a:t> </a:t>
            </a:r>
            <a:r>
              <a:rPr lang="en-US" sz="1600" dirty="0" err="1"/>
              <a:t>cairan</a:t>
            </a:r>
            <a:r>
              <a:rPr lang="en-US" sz="1600" dirty="0"/>
              <a:t> yang </a:t>
            </a:r>
            <a:r>
              <a:rPr lang="en-US" sz="1600" dirty="0" err="1"/>
              <a:t>mudah</a:t>
            </a:r>
            <a:r>
              <a:rPr lang="en-US" sz="1600" dirty="0"/>
              <a:t> </a:t>
            </a:r>
            <a:r>
              <a:rPr lang="en-US" sz="1600" dirty="0" err="1"/>
              <a:t>menyala</a:t>
            </a:r>
            <a:r>
              <a:rPr lang="en-US" sz="1600" dirty="0"/>
              <a:t> </a:t>
            </a:r>
            <a:r>
              <a:rPr lang="en-US" sz="1600" dirty="0" err="1"/>
              <a:t>seluas</a:t>
            </a:r>
            <a:r>
              <a:rPr lang="en-US" sz="1600" dirty="0"/>
              <a:t> 5 feet </a:t>
            </a:r>
            <a:r>
              <a:rPr lang="en-US" sz="1600" dirty="0" err="1"/>
              <a:t>persegi</a:t>
            </a:r>
            <a:r>
              <a:rPr lang="en-US" sz="1600" dirty="0"/>
              <a:t> </a:t>
            </a:r>
            <a:r>
              <a:rPr lang="en-US" sz="1600" dirty="0" err="1"/>
              <a:t>panjang</a:t>
            </a:r>
            <a:r>
              <a:rPr lang="en-US" sz="1600" dirty="0"/>
              <a:t> </a:t>
            </a:r>
            <a:r>
              <a:rPr lang="en-US" sz="1600" dirty="0" err="1"/>
              <a:t>apabila</a:t>
            </a:r>
            <a:r>
              <a:rPr lang="en-US" sz="1600" dirty="0"/>
              <a:t> </a:t>
            </a:r>
            <a:r>
              <a:rPr lang="en-US" sz="1600" dirty="0" err="1"/>
              <a:t>digunakan</a:t>
            </a:r>
            <a:r>
              <a:rPr lang="en-US" sz="1600" dirty="0"/>
              <a:t> </a:t>
            </a:r>
            <a:r>
              <a:rPr lang="en-US" sz="1600" dirty="0" err="1"/>
              <a:t>oleh</a:t>
            </a:r>
            <a:r>
              <a:rPr lang="en-US" sz="1600" dirty="0"/>
              <a:t> </a:t>
            </a:r>
            <a:r>
              <a:rPr lang="en-US" sz="1600" dirty="0" err="1"/>
              <a:t>petugas</a:t>
            </a:r>
            <a:r>
              <a:rPr lang="en-US" sz="1600" dirty="0"/>
              <a:t> yang </a:t>
            </a:r>
            <a:r>
              <a:rPr lang="en-US" sz="1600" dirty="0" err="1"/>
              <a:t>terlatih</a:t>
            </a:r>
            <a:r>
              <a:rPr lang="en-US" sz="1600" dirty="0"/>
              <a:t>. Hal </a:t>
            </a:r>
            <a:r>
              <a:rPr lang="en-US" sz="1600" dirty="0" err="1"/>
              <a:t>itu</a:t>
            </a:r>
            <a:r>
              <a:rPr lang="en-US" sz="1600" dirty="0"/>
              <a:t> </a:t>
            </a:r>
            <a:r>
              <a:rPr lang="en-US" sz="1600" dirty="0" err="1"/>
              <a:t>juga</a:t>
            </a:r>
            <a:r>
              <a:rPr lang="en-US" sz="1600" dirty="0"/>
              <a:t> </a:t>
            </a:r>
            <a:r>
              <a:rPr lang="en-US" sz="1600" dirty="0" err="1"/>
              <a:t>aman</a:t>
            </a:r>
            <a:r>
              <a:rPr lang="en-US" sz="1600" dirty="0"/>
              <a:t> </a:t>
            </a:r>
            <a:r>
              <a:rPr lang="en-US" sz="1600" dirty="0" err="1"/>
              <a:t>digunakan</a:t>
            </a:r>
            <a:r>
              <a:rPr lang="en-US" sz="1600" dirty="0"/>
              <a:t> </a:t>
            </a:r>
            <a:r>
              <a:rPr lang="en-US" sz="1600" dirty="0" err="1"/>
              <a:t>pada</a:t>
            </a:r>
            <a:r>
              <a:rPr lang="en-US" sz="1600" dirty="0"/>
              <a:t> </a:t>
            </a:r>
            <a:r>
              <a:rPr lang="en-US" sz="1600" dirty="0" err="1"/>
              <a:t>api</a:t>
            </a:r>
            <a:r>
              <a:rPr lang="en-US" sz="1600" dirty="0"/>
              <a:t> yang </a:t>
            </a:r>
            <a:r>
              <a:rPr lang="en-US" sz="1600" dirty="0" err="1"/>
              <a:t>meliputi</a:t>
            </a:r>
            <a:r>
              <a:rPr lang="en-US" sz="1600" dirty="0"/>
              <a:t> </a:t>
            </a:r>
            <a:r>
              <a:rPr lang="en-US" sz="1600" dirty="0" err="1"/>
              <a:t>peralatan</a:t>
            </a:r>
            <a:r>
              <a:rPr lang="en-US" sz="1600" dirty="0"/>
              <a:t> </a:t>
            </a:r>
            <a:r>
              <a:rPr lang="en-US" sz="1600" dirty="0" err="1"/>
              <a:t>tenaga</a:t>
            </a:r>
            <a:r>
              <a:rPr lang="en-US" sz="1600" dirty="0"/>
              <a:t> </a:t>
            </a:r>
            <a:r>
              <a:rPr lang="en-US" sz="1600" dirty="0" err="1"/>
              <a:t>listrik</a:t>
            </a:r>
            <a:r>
              <a:rPr lang="en-US" sz="1600" dirty="0"/>
              <a:t>.</a:t>
            </a:r>
          </a:p>
          <a:p>
            <a:pPr marL="365125" indent="-365125" algn="just">
              <a:defRPr/>
            </a:pPr>
            <a:endParaRPr lang="en-US" sz="1600" dirty="0"/>
          </a:p>
          <a:p>
            <a:pPr marL="365125" indent="-365125" algn="just">
              <a:buFontTx/>
              <a:buAutoNum type="alphaLcPeriod" startAt="4"/>
              <a:defRPr/>
            </a:pPr>
            <a:r>
              <a:rPr lang="en-US" sz="1600" b="1" dirty="0"/>
              <a:t>DAYA  PADAM KELAS D</a:t>
            </a:r>
          </a:p>
          <a:p>
            <a:pPr marL="365125" indent="-365125" algn="just">
              <a:defRPr/>
            </a:pPr>
            <a:r>
              <a:rPr lang="en-US" sz="1600" b="1" dirty="0"/>
              <a:t>	</a:t>
            </a:r>
            <a:r>
              <a:rPr lang="en-US" sz="1600" dirty="0" err="1"/>
              <a:t>Tidak</a:t>
            </a:r>
            <a:r>
              <a:rPr lang="en-US" sz="1600" dirty="0"/>
              <a:t> </a:t>
            </a:r>
            <a:r>
              <a:rPr lang="en-US" sz="1600" dirty="0" err="1"/>
              <a:t>ada</a:t>
            </a:r>
            <a:r>
              <a:rPr lang="en-US" sz="1600" dirty="0"/>
              <a:t> </a:t>
            </a:r>
            <a:r>
              <a:rPr lang="en-US" sz="1600" dirty="0" err="1"/>
              <a:t>penomoran</a:t>
            </a:r>
            <a:r>
              <a:rPr lang="en-US" sz="1600" dirty="0"/>
              <a:t> yang </a:t>
            </a:r>
            <a:r>
              <a:rPr lang="en-US" sz="1600" dirty="0" err="1"/>
              <a:t>digunakan</a:t>
            </a:r>
            <a:r>
              <a:rPr lang="en-US" sz="1600" dirty="0"/>
              <a:t> </a:t>
            </a:r>
            <a:r>
              <a:rPr lang="en-US" sz="1600" dirty="0" err="1"/>
              <a:t>selama</a:t>
            </a:r>
            <a:r>
              <a:rPr lang="en-US" sz="1600" dirty="0"/>
              <a:t> </a:t>
            </a:r>
            <a:r>
              <a:rPr lang="en-US" sz="1600" dirty="0" err="1"/>
              <a:t>terdapat</a:t>
            </a:r>
            <a:r>
              <a:rPr lang="en-US" sz="1600" dirty="0"/>
              <a:t> </a:t>
            </a:r>
            <a:r>
              <a:rPr lang="en-US" sz="1600" dirty="0" err="1"/>
              <a:t>cukup</a:t>
            </a:r>
            <a:r>
              <a:rPr lang="en-US" sz="1600" dirty="0"/>
              <a:t> </a:t>
            </a:r>
            <a:r>
              <a:rPr lang="en-US" sz="1600" dirty="0" err="1"/>
              <a:t>banyak</a:t>
            </a:r>
            <a:r>
              <a:rPr lang="en-US" sz="1600" dirty="0"/>
              <a:t> </a:t>
            </a:r>
            <a:r>
              <a:rPr lang="en-US" sz="1600" dirty="0" err="1"/>
              <a:t>logam</a:t>
            </a:r>
            <a:r>
              <a:rPr lang="en-US" sz="1600" dirty="0"/>
              <a:t> yang </a:t>
            </a:r>
            <a:r>
              <a:rPr lang="en-US" sz="1600" dirty="0" err="1"/>
              <a:t>setiap</a:t>
            </a:r>
            <a:r>
              <a:rPr lang="en-US" sz="1600" dirty="0"/>
              <a:t> </a:t>
            </a:r>
            <a:r>
              <a:rPr lang="en-US" sz="1600" dirty="0" err="1"/>
              <a:t>akan</a:t>
            </a:r>
            <a:r>
              <a:rPr lang="en-US" sz="1600" dirty="0"/>
              <a:t> </a:t>
            </a:r>
            <a:r>
              <a:rPr lang="en-US" sz="1600" dirty="0" err="1"/>
              <a:t>diperlukan</a:t>
            </a:r>
            <a:r>
              <a:rPr lang="en-US" sz="1600" dirty="0"/>
              <a:t> </a:t>
            </a:r>
            <a:r>
              <a:rPr lang="en-US" sz="1600" dirty="0" err="1"/>
              <a:t>terdapat</a:t>
            </a:r>
            <a:r>
              <a:rPr lang="en-US" sz="1600" dirty="0"/>
              <a:t> </a:t>
            </a:r>
            <a:r>
              <a:rPr lang="en-US" sz="1600" dirty="0" err="1"/>
              <a:t>perbedaan</a:t>
            </a:r>
            <a:r>
              <a:rPr lang="en-US" sz="1600" dirty="0"/>
              <a:t> </a:t>
            </a:r>
            <a:r>
              <a:rPr lang="en-US" sz="1600" dirty="0" err="1"/>
              <a:t>daya</a:t>
            </a:r>
            <a:r>
              <a:rPr lang="en-US" sz="1600" dirty="0"/>
              <a:t> </a:t>
            </a:r>
            <a:r>
              <a:rPr lang="en-US" sz="1600" dirty="0" err="1"/>
              <a:t>padam</a:t>
            </a:r>
            <a:r>
              <a:rPr lang="en-US" sz="1600" dirty="0"/>
              <a:t> yang </a:t>
            </a:r>
            <a:r>
              <a:rPr lang="en-US" sz="1600" dirty="0" err="1"/>
              <a:t>menyolok</a:t>
            </a:r>
            <a:r>
              <a:rPr lang="en-US" sz="1600" dirty="0"/>
              <a:t>.</a:t>
            </a:r>
          </a:p>
          <a:p>
            <a:pPr marL="365125" indent="-365125" algn="just">
              <a:defRPr/>
            </a:pPr>
            <a:endParaRPr lang="en-US" sz="1600" b="1" dirty="0"/>
          </a:p>
          <a:p>
            <a:pPr marL="365125" indent="-365125" algn="just">
              <a:defRPr/>
            </a:pPr>
            <a:r>
              <a:rPr lang="en-US" sz="1600" b="1" dirty="0"/>
              <a:t>	</a:t>
            </a:r>
            <a:r>
              <a:rPr lang="en-US" sz="1600" dirty="0" err="1"/>
              <a:t>Hubungan</a:t>
            </a:r>
            <a:r>
              <a:rPr lang="en-US" sz="1600" dirty="0"/>
              <a:t> </a:t>
            </a:r>
            <a:r>
              <a:rPr lang="en-US" sz="1600" dirty="0" err="1"/>
              <a:t>keefektifan</a:t>
            </a:r>
            <a:r>
              <a:rPr lang="en-US" sz="1600" dirty="0"/>
              <a:t> </a:t>
            </a:r>
            <a:r>
              <a:rPr lang="en-US" sz="1600" dirty="0" err="1"/>
              <a:t>dari</a:t>
            </a:r>
            <a:r>
              <a:rPr lang="en-US" sz="1600" dirty="0"/>
              <a:t> </a:t>
            </a:r>
            <a:r>
              <a:rPr lang="en-US" sz="1600" dirty="0" err="1"/>
              <a:t>alat-alat</a:t>
            </a:r>
            <a:r>
              <a:rPr lang="en-US" sz="1600" dirty="0"/>
              <a:t> </a:t>
            </a:r>
            <a:r>
              <a:rPr lang="en-US" sz="1600" dirty="0" err="1"/>
              <a:t>pemadam</a:t>
            </a:r>
            <a:r>
              <a:rPr lang="en-US" sz="1600" dirty="0"/>
              <a:t> </a:t>
            </a:r>
            <a:r>
              <a:rPr lang="en-US" sz="1600" dirty="0" err="1"/>
              <a:t>tersebut</a:t>
            </a:r>
            <a:r>
              <a:rPr lang="en-US" sz="1600" dirty="0"/>
              <a:t> yang </a:t>
            </a:r>
            <a:r>
              <a:rPr lang="en-US" sz="1600" dirty="0" err="1"/>
              <a:t>digunakan</a:t>
            </a:r>
            <a:r>
              <a:rPr lang="en-US" sz="1600" dirty="0"/>
              <a:t> </a:t>
            </a:r>
            <a:r>
              <a:rPr lang="en-US" sz="1600" dirty="0" err="1"/>
              <a:t>pada</a:t>
            </a:r>
            <a:r>
              <a:rPr lang="en-US" sz="1600" dirty="0"/>
              <a:t> </a:t>
            </a:r>
            <a:r>
              <a:rPr lang="en-US" sz="1600" dirty="0" err="1"/>
              <a:t>api</a:t>
            </a:r>
            <a:r>
              <a:rPr lang="en-US" sz="1600" dirty="0"/>
              <a:t> </a:t>
            </a:r>
            <a:r>
              <a:rPr lang="en-US" sz="1600" dirty="0" err="1"/>
              <a:t>logam</a:t>
            </a:r>
            <a:r>
              <a:rPr lang="en-US" sz="1600" dirty="0"/>
              <a:t> </a:t>
            </a:r>
            <a:r>
              <a:rPr lang="en-US" sz="1600" dirty="0" err="1"/>
              <a:t>khusus</a:t>
            </a:r>
            <a:r>
              <a:rPr lang="en-US" sz="1600" dirty="0"/>
              <a:t> yang </a:t>
            </a:r>
            <a:r>
              <a:rPr lang="en-US" sz="1600" dirty="0" err="1"/>
              <a:t>mudah</a:t>
            </a:r>
            <a:r>
              <a:rPr lang="en-US" sz="1600" dirty="0"/>
              <a:t> </a:t>
            </a:r>
            <a:r>
              <a:rPr lang="en-US" sz="1600" dirty="0" err="1"/>
              <a:t>terbakar</a:t>
            </a:r>
            <a:r>
              <a:rPr lang="en-US" sz="1600" dirty="0"/>
              <a:t> : </a:t>
            </a:r>
            <a:r>
              <a:rPr lang="en-US" sz="1600" dirty="0" err="1"/>
              <a:t>secara</a:t>
            </a:r>
            <a:r>
              <a:rPr lang="en-US" sz="1600" dirty="0"/>
              <a:t> </a:t>
            </a:r>
            <a:r>
              <a:rPr lang="en-US" sz="1600" dirty="0" err="1"/>
              <a:t>terperinci</a:t>
            </a:r>
            <a:r>
              <a:rPr lang="en-US" sz="1600" dirty="0"/>
              <a:t> </a:t>
            </a:r>
            <a:r>
              <a:rPr lang="en-US" sz="1600" dirty="0" err="1"/>
              <a:t>terdapat</a:t>
            </a:r>
            <a:r>
              <a:rPr lang="en-US" sz="1600" dirty="0"/>
              <a:t> </a:t>
            </a:r>
            <a:r>
              <a:rPr lang="en-US" sz="1600" dirty="0" err="1"/>
              <a:t>pada</a:t>
            </a:r>
            <a:r>
              <a:rPr lang="en-US" sz="1600" dirty="0"/>
              <a:t> </a:t>
            </a:r>
            <a:r>
              <a:rPr lang="en-US" sz="1600" dirty="0" err="1"/>
              <a:t>bagian</a:t>
            </a:r>
            <a:r>
              <a:rPr lang="en-US" sz="1600" dirty="0"/>
              <a:t> </a:t>
            </a:r>
            <a:r>
              <a:rPr lang="en-US" sz="1600" dirty="0" err="1"/>
              <a:t>luar</a:t>
            </a:r>
            <a:r>
              <a:rPr lang="en-US" sz="1600" dirty="0"/>
              <a:t> </a:t>
            </a:r>
            <a:r>
              <a:rPr lang="en-US" sz="1600" dirty="0" err="1"/>
              <a:t>dari</a:t>
            </a:r>
            <a:r>
              <a:rPr lang="en-US" sz="1600" dirty="0"/>
              <a:t> </a:t>
            </a:r>
            <a:r>
              <a:rPr lang="en-US" sz="1600" dirty="0" err="1"/>
              <a:t>tabung</a:t>
            </a:r>
            <a:r>
              <a:rPr lang="en-US" sz="1600" dirty="0"/>
              <a:t> </a:t>
            </a:r>
            <a:r>
              <a:rPr lang="en-US" sz="1600" dirty="0" err="1"/>
              <a:t>alat</a:t>
            </a:r>
            <a:r>
              <a:rPr lang="en-US" sz="1600" dirty="0"/>
              <a:t> </a:t>
            </a:r>
            <a:r>
              <a:rPr lang="en-US" sz="1600" dirty="0" err="1"/>
              <a:t>pemadam</a:t>
            </a:r>
            <a:r>
              <a:rPr lang="en-US" sz="1600" dirty="0"/>
              <a:t> </a:t>
            </a:r>
            <a:r>
              <a:rPr lang="en-US" sz="1600" dirty="0" err="1"/>
              <a:t>api</a:t>
            </a:r>
            <a:r>
              <a:rPr lang="en-US" sz="1600" dirty="0"/>
              <a:t>.</a:t>
            </a:r>
          </a:p>
          <a:p>
            <a:pPr marL="365125" indent="-365125" algn="just">
              <a:defRPr/>
            </a:pPr>
            <a:endParaRPr lang="en-US" sz="1600" b="1" dirty="0"/>
          </a:p>
          <a:p>
            <a:pPr marL="365125" indent="-365125" algn="just">
              <a:buFontTx/>
              <a:buAutoNum type="arabicPeriod" startAt="5"/>
              <a:defRPr/>
            </a:pPr>
            <a:r>
              <a:rPr lang="en-US" sz="1600" b="1" dirty="0"/>
              <a:t>PENDISTRIBUSIAN APAR</a:t>
            </a:r>
          </a:p>
          <a:p>
            <a:pPr marL="365125" indent="-365125" algn="just">
              <a:defRPr/>
            </a:pPr>
            <a:r>
              <a:rPr lang="en-US" sz="1600" b="1" dirty="0"/>
              <a:t>	</a:t>
            </a:r>
            <a:r>
              <a:rPr lang="en-US" sz="1600" dirty="0" err="1"/>
              <a:t>Tipe</a:t>
            </a:r>
            <a:r>
              <a:rPr lang="en-US" sz="1600" dirty="0"/>
              <a:t>, </a:t>
            </a:r>
            <a:r>
              <a:rPr lang="en-US" sz="1600" dirty="0" err="1"/>
              <a:t>Ukuran</a:t>
            </a:r>
            <a:r>
              <a:rPr lang="en-US" sz="1600" dirty="0"/>
              <a:t>, </a:t>
            </a:r>
            <a:r>
              <a:rPr lang="en-US" sz="1600" dirty="0" err="1"/>
              <a:t>dan</a:t>
            </a:r>
            <a:r>
              <a:rPr lang="en-US" sz="1600" dirty="0"/>
              <a:t> </a:t>
            </a:r>
            <a:r>
              <a:rPr lang="en-US" sz="1600" dirty="0" err="1"/>
              <a:t>jumlah</a:t>
            </a:r>
            <a:r>
              <a:rPr lang="en-US" sz="1600" dirty="0"/>
              <a:t> APAR yang </a:t>
            </a:r>
            <a:r>
              <a:rPr lang="en-US" sz="1600" dirty="0" err="1"/>
              <a:t>dibutuhkan</a:t>
            </a:r>
            <a:r>
              <a:rPr lang="en-US" sz="1600" dirty="0"/>
              <a:t> </a:t>
            </a:r>
            <a:r>
              <a:rPr lang="en-US" sz="1600" dirty="0" err="1"/>
              <a:t>adalah</a:t>
            </a:r>
            <a:r>
              <a:rPr lang="en-US" sz="1600" dirty="0"/>
              <a:t> </a:t>
            </a:r>
            <a:r>
              <a:rPr lang="en-US" sz="1600" dirty="0" err="1"/>
              <a:t>berdasarkan</a:t>
            </a:r>
            <a:r>
              <a:rPr lang="en-US" sz="1600" dirty="0"/>
              <a:t> </a:t>
            </a:r>
            <a:r>
              <a:rPr lang="en-US" sz="1600" dirty="0" err="1"/>
              <a:t>pada</a:t>
            </a:r>
            <a:r>
              <a:rPr lang="en-US" sz="1600" dirty="0"/>
              <a:t> </a:t>
            </a:r>
            <a:r>
              <a:rPr lang="en-US" sz="1600" dirty="0" err="1"/>
              <a:t>tingkat</a:t>
            </a:r>
            <a:r>
              <a:rPr lang="en-US" sz="1600" dirty="0"/>
              <a:t> </a:t>
            </a:r>
            <a:r>
              <a:rPr lang="en-US" sz="1600" dirty="0" err="1"/>
              <a:t>bahaya</a:t>
            </a:r>
            <a:r>
              <a:rPr lang="en-US" sz="1600" dirty="0"/>
              <a:t> </a:t>
            </a:r>
            <a:r>
              <a:rPr lang="en-US" sz="1600" dirty="0" err="1"/>
              <a:t>hunian</a:t>
            </a:r>
            <a:r>
              <a:rPr lang="en-US" sz="1600" dirty="0"/>
              <a:t> </a:t>
            </a:r>
            <a:r>
              <a:rPr lang="en-US" sz="1600" dirty="0" err="1"/>
              <a:t>dari</a:t>
            </a:r>
            <a:r>
              <a:rPr lang="en-US" sz="1600" dirty="0"/>
              <a:t> area yang </a:t>
            </a:r>
            <a:r>
              <a:rPr lang="en-US" sz="1600" dirty="0" err="1"/>
              <a:t>diproteksi</a:t>
            </a:r>
            <a:r>
              <a:rPr lang="en-US" sz="1600" dirty="0"/>
              <a:t>. </a:t>
            </a:r>
            <a:r>
              <a:rPr lang="en-US" sz="1600" dirty="0" err="1"/>
              <a:t>Klasifikasi</a:t>
            </a:r>
            <a:r>
              <a:rPr lang="en-US" sz="1600" dirty="0"/>
              <a:t> </a:t>
            </a:r>
            <a:r>
              <a:rPr lang="en-US" sz="1600" dirty="0" err="1"/>
              <a:t>tingkat</a:t>
            </a:r>
            <a:r>
              <a:rPr lang="en-US" sz="1600" dirty="0"/>
              <a:t> </a:t>
            </a:r>
            <a:r>
              <a:rPr lang="en-US" sz="1600" dirty="0" err="1"/>
              <a:t>bahaya</a:t>
            </a:r>
            <a:r>
              <a:rPr lang="en-US" sz="1600" dirty="0"/>
              <a:t> </a:t>
            </a:r>
            <a:r>
              <a:rPr lang="en-US" sz="1600" dirty="0" err="1"/>
              <a:t>hunian</a:t>
            </a:r>
            <a:r>
              <a:rPr lang="en-US" sz="1600" dirty="0"/>
              <a:t> </a:t>
            </a:r>
            <a:r>
              <a:rPr lang="en-US" sz="1600" dirty="0" err="1"/>
              <a:t>tersebut</a:t>
            </a:r>
            <a:r>
              <a:rPr lang="en-US" sz="1600" dirty="0"/>
              <a:t> </a:t>
            </a:r>
            <a:r>
              <a:rPr lang="en-US" sz="1600" dirty="0" err="1"/>
              <a:t>adalah</a:t>
            </a:r>
            <a:r>
              <a:rPr lang="en-US" sz="1600" dirty="0"/>
              <a:t> : </a:t>
            </a:r>
            <a:r>
              <a:rPr lang="en-US" sz="1600" dirty="0" err="1"/>
              <a:t>tingkat</a:t>
            </a:r>
            <a:r>
              <a:rPr lang="en-US" sz="1600" dirty="0"/>
              <a:t> </a:t>
            </a:r>
            <a:r>
              <a:rPr lang="en-US" sz="1600" dirty="0" err="1"/>
              <a:t>bahaya</a:t>
            </a:r>
            <a:r>
              <a:rPr lang="en-US" sz="1600" dirty="0"/>
              <a:t> </a:t>
            </a:r>
            <a:r>
              <a:rPr lang="en-US" sz="1600" dirty="0" err="1"/>
              <a:t>ringan</a:t>
            </a:r>
            <a:r>
              <a:rPr lang="en-US" sz="1600" dirty="0"/>
              <a:t>, </a:t>
            </a:r>
            <a:r>
              <a:rPr lang="en-US" sz="1600" dirty="0" err="1"/>
              <a:t>sedang</a:t>
            </a:r>
            <a:r>
              <a:rPr lang="en-US" sz="1600" dirty="0"/>
              <a:t> </a:t>
            </a:r>
            <a:r>
              <a:rPr lang="en-US" sz="1600" dirty="0" err="1"/>
              <a:t>dan</a:t>
            </a:r>
            <a:r>
              <a:rPr lang="en-US" sz="1600" dirty="0"/>
              <a:t> </a:t>
            </a:r>
            <a:r>
              <a:rPr lang="en-US" sz="1600" dirty="0" err="1"/>
              <a:t>tinggi</a:t>
            </a:r>
            <a:r>
              <a:rPr lang="en-US" sz="1600" dirty="0"/>
              <a:t>.</a:t>
            </a:r>
          </a:p>
          <a:p>
            <a:pPr marL="365125" indent="-365125" algn="just">
              <a:defRPr/>
            </a:pPr>
            <a:endParaRPr lang="en-US" sz="1600" b="1" dirty="0"/>
          </a:p>
          <a:p>
            <a:pPr marL="365125" indent="-365125" algn="just">
              <a:defRPr/>
            </a:pPr>
            <a:r>
              <a:rPr lang="en-US" sz="1600" b="1" dirty="0"/>
              <a:t>	a.  KLASIFIKASI TINGKAT BAHAYA :</a:t>
            </a:r>
          </a:p>
          <a:p>
            <a:pPr marL="365125" indent="-365125" algn="just">
              <a:defRPr/>
            </a:pPr>
            <a:endParaRPr lang="en-US" sz="1600" b="1" dirty="0"/>
          </a:p>
          <a:p>
            <a:pPr marL="365125" indent="-365125" algn="just">
              <a:defRPr/>
            </a:pPr>
            <a:r>
              <a:rPr lang="en-US" sz="1600" b="1" dirty="0"/>
              <a:t>	1) TINGKAT BAHAYA RINGAN.</a:t>
            </a:r>
          </a:p>
          <a:p>
            <a:pPr marL="365125" indent="-365125" algn="just">
              <a:defRPr/>
            </a:pPr>
            <a:r>
              <a:rPr lang="en-US" sz="1600" b="1" dirty="0"/>
              <a:t>	     </a:t>
            </a:r>
            <a:r>
              <a:rPr lang="en-US" sz="1600" dirty="0"/>
              <a:t>Tingkat </a:t>
            </a:r>
            <a:r>
              <a:rPr lang="en-US" sz="1600" dirty="0" err="1"/>
              <a:t>bahaya</a:t>
            </a:r>
            <a:r>
              <a:rPr lang="en-US" sz="1600" dirty="0"/>
              <a:t> </a:t>
            </a:r>
            <a:r>
              <a:rPr lang="en-US" sz="1600" dirty="0" err="1"/>
              <a:t>ringan</a:t>
            </a:r>
            <a:r>
              <a:rPr lang="en-US" sz="1600" dirty="0"/>
              <a:t> </a:t>
            </a:r>
            <a:r>
              <a:rPr lang="en-US" sz="1600" dirty="0" err="1"/>
              <a:t>adalah</a:t>
            </a:r>
            <a:r>
              <a:rPr lang="en-US" sz="1600" dirty="0"/>
              <a:t> </a:t>
            </a:r>
            <a:r>
              <a:rPr lang="en-US" sz="1600" dirty="0" err="1"/>
              <a:t>suatu</a:t>
            </a:r>
            <a:r>
              <a:rPr lang="en-US" sz="1600" dirty="0"/>
              <a:t> </a:t>
            </a:r>
            <a:r>
              <a:rPr lang="en-US" sz="1600" dirty="0" err="1"/>
              <a:t>kondisi</a:t>
            </a:r>
            <a:r>
              <a:rPr lang="en-US" sz="1600" dirty="0"/>
              <a:t> </a:t>
            </a:r>
            <a:r>
              <a:rPr lang="en-US" sz="1600" dirty="0" err="1"/>
              <a:t>dimana</a:t>
            </a:r>
            <a:r>
              <a:rPr lang="en-US" sz="1600" dirty="0"/>
              <a:t> </a:t>
            </a:r>
            <a:r>
              <a:rPr lang="en-US" sz="1600" dirty="0" err="1"/>
              <a:t>jumlah</a:t>
            </a:r>
            <a:r>
              <a:rPr lang="en-US" sz="1600" dirty="0"/>
              <a:t> </a:t>
            </a:r>
            <a:r>
              <a:rPr lang="en-US" sz="1600" dirty="0" err="1"/>
              <a:t>barang-barang</a:t>
            </a:r>
            <a:r>
              <a:rPr lang="en-US" sz="1600" dirty="0"/>
              <a:t> </a:t>
            </a:r>
            <a:r>
              <a:rPr lang="en-US" sz="1600" dirty="0" err="1"/>
              <a:t>dapat</a:t>
            </a:r>
            <a:r>
              <a:rPr lang="en-US" sz="1600" dirty="0"/>
              <a:t> </a:t>
            </a:r>
            <a:r>
              <a:rPr lang="en-US" sz="1600" dirty="0" err="1"/>
              <a:t>ter</a:t>
            </a:r>
            <a:r>
              <a:rPr lang="en-US" sz="1600" dirty="0"/>
              <a:t>-</a:t>
            </a:r>
            <a:endParaRPr lang="en-US" sz="1600" b="1" dirty="0"/>
          </a:p>
          <a:p>
            <a:pPr marL="625475" indent="-625475" algn="just">
              <a:defRPr/>
            </a:pPr>
            <a:r>
              <a:rPr lang="en-US" sz="1600" b="1" dirty="0"/>
              <a:t>	</a:t>
            </a:r>
          </a:p>
          <a:p>
            <a:pPr>
              <a:defRPr/>
            </a:pPr>
            <a:r>
              <a:rPr lang="en-US" dirty="0"/>
              <a:t>.</a:t>
            </a: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357188"/>
            <a:ext cx="8501063" cy="5786437"/>
          </a:xfrm>
          <a:prstGeom prst="rect">
            <a:avLst/>
          </a:prstGeom>
        </p:spPr>
        <p:txBody>
          <a:bodyPr>
            <a:spAutoFit/>
          </a:bodyPr>
          <a:lstStyle/>
          <a:p>
            <a:pPr marL="625475" indent="-625475" algn="just">
              <a:defRPr/>
            </a:pPr>
            <a:r>
              <a:rPr lang="en-US" dirty="0"/>
              <a:t>	</a:t>
            </a:r>
            <a:r>
              <a:rPr lang="en-US" sz="1600" dirty="0" err="1"/>
              <a:t>bakar</a:t>
            </a:r>
            <a:r>
              <a:rPr lang="en-US" sz="1600" dirty="0"/>
              <a:t>  </a:t>
            </a:r>
            <a:r>
              <a:rPr lang="en-US" sz="1600" dirty="0" err="1"/>
              <a:t>atau</a:t>
            </a:r>
            <a:r>
              <a:rPr lang="en-US" sz="1600" dirty="0"/>
              <a:t> </a:t>
            </a:r>
            <a:r>
              <a:rPr lang="en-US" sz="1600" dirty="0" err="1"/>
              <a:t>cairan</a:t>
            </a:r>
            <a:r>
              <a:rPr lang="en-US" sz="1600" dirty="0"/>
              <a:t> </a:t>
            </a:r>
            <a:r>
              <a:rPr lang="en-US" sz="1600" dirty="0" err="1"/>
              <a:t>mudah</a:t>
            </a:r>
            <a:r>
              <a:rPr lang="en-US" sz="1600" dirty="0"/>
              <a:t> </a:t>
            </a:r>
            <a:r>
              <a:rPr lang="en-US" sz="1600" dirty="0" err="1"/>
              <a:t>menyala</a:t>
            </a:r>
            <a:r>
              <a:rPr lang="en-US" sz="1600" dirty="0"/>
              <a:t> </a:t>
            </a:r>
            <a:r>
              <a:rPr lang="en-US" sz="1600" dirty="0" err="1"/>
              <a:t>terdapat</a:t>
            </a:r>
            <a:r>
              <a:rPr lang="en-US" sz="1600" dirty="0"/>
              <a:t> </a:t>
            </a:r>
            <a:r>
              <a:rPr lang="en-US" sz="1600" dirty="0" err="1"/>
              <a:t>dalam</a:t>
            </a:r>
            <a:r>
              <a:rPr lang="en-US" sz="1600" dirty="0"/>
              <a:t> </a:t>
            </a:r>
            <a:r>
              <a:rPr lang="en-US" sz="1600" dirty="0" err="1"/>
              <a:t>jumlah</a:t>
            </a:r>
            <a:r>
              <a:rPr lang="en-US" sz="1600" dirty="0"/>
              <a:t> yang </a:t>
            </a:r>
            <a:r>
              <a:rPr lang="en-US" sz="1600" dirty="0" err="1"/>
              <a:t>sedikit</a:t>
            </a:r>
            <a:r>
              <a:rPr lang="en-US" sz="1600" dirty="0"/>
              <a:t>, </a:t>
            </a:r>
            <a:r>
              <a:rPr lang="en-US" sz="1600" dirty="0" err="1"/>
              <a:t>serta</a:t>
            </a:r>
            <a:r>
              <a:rPr lang="en-US" sz="1600" dirty="0"/>
              <a:t> </a:t>
            </a:r>
            <a:r>
              <a:rPr lang="en-US" sz="1600" dirty="0" err="1"/>
              <a:t>perkiraan</a:t>
            </a:r>
            <a:r>
              <a:rPr lang="en-US" sz="1600" dirty="0"/>
              <a:t> </a:t>
            </a:r>
            <a:r>
              <a:rPr lang="en-US" sz="1600" dirty="0" err="1"/>
              <a:t>ukuran</a:t>
            </a:r>
            <a:r>
              <a:rPr lang="en-US" sz="1600" dirty="0"/>
              <a:t> </a:t>
            </a:r>
            <a:r>
              <a:rPr lang="en-US" sz="1600" dirty="0" err="1"/>
              <a:t>kebakaran</a:t>
            </a:r>
            <a:r>
              <a:rPr lang="en-US" sz="1600" dirty="0"/>
              <a:t> yang </a:t>
            </a:r>
            <a:r>
              <a:rPr lang="en-US" sz="1600" dirty="0" err="1"/>
              <a:t>dapat</a:t>
            </a:r>
            <a:r>
              <a:rPr lang="en-US" sz="1600" dirty="0"/>
              <a:t> </a:t>
            </a:r>
            <a:r>
              <a:rPr lang="en-US" sz="1600" dirty="0" err="1"/>
              <a:t>terjadi</a:t>
            </a:r>
            <a:r>
              <a:rPr lang="en-US" sz="1600" dirty="0"/>
              <a:t> </a:t>
            </a:r>
            <a:r>
              <a:rPr lang="en-US" sz="1600" dirty="0" err="1"/>
              <a:t>adalah</a:t>
            </a:r>
            <a:r>
              <a:rPr lang="en-US" sz="1600" dirty="0"/>
              <a:t> </a:t>
            </a:r>
            <a:r>
              <a:rPr lang="en-US" sz="1600" dirty="0" err="1"/>
              <a:t>kecil</a:t>
            </a:r>
            <a:r>
              <a:rPr lang="en-US" sz="1600" dirty="0"/>
              <a:t>. Yang </a:t>
            </a:r>
            <a:r>
              <a:rPr lang="en-US" sz="1600" dirty="0" err="1"/>
              <a:t>dapat</a:t>
            </a:r>
            <a:r>
              <a:rPr lang="en-US" sz="1600" dirty="0"/>
              <a:t> </a:t>
            </a:r>
            <a:r>
              <a:rPr lang="en-US" sz="1600" dirty="0" err="1"/>
              <a:t>masuk</a:t>
            </a:r>
            <a:r>
              <a:rPr lang="en-US" sz="1600" dirty="0"/>
              <a:t> </a:t>
            </a:r>
            <a:r>
              <a:rPr lang="en-US" sz="1600" dirty="0" err="1"/>
              <a:t>golongan</a:t>
            </a:r>
            <a:r>
              <a:rPr lang="en-US" sz="1600" dirty="0"/>
              <a:t> </a:t>
            </a:r>
            <a:r>
              <a:rPr lang="en-US" sz="1600" dirty="0" err="1"/>
              <a:t>ini</a:t>
            </a:r>
            <a:r>
              <a:rPr lang="en-US" sz="1600" dirty="0"/>
              <a:t> </a:t>
            </a:r>
            <a:r>
              <a:rPr lang="en-US" sz="1600" dirty="0" err="1"/>
              <a:t>adalah</a:t>
            </a:r>
            <a:r>
              <a:rPr lang="en-US" sz="1600" dirty="0"/>
              <a:t> </a:t>
            </a:r>
            <a:r>
              <a:rPr lang="en-US" sz="1600" dirty="0" err="1"/>
              <a:t>perkantoran</a:t>
            </a:r>
            <a:r>
              <a:rPr lang="en-US" sz="1600" dirty="0"/>
              <a:t>, </a:t>
            </a:r>
            <a:r>
              <a:rPr lang="en-US" sz="1600" dirty="0" err="1"/>
              <a:t>tempat</a:t>
            </a:r>
            <a:r>
              <a:rPr lang="en-US" sz="1600" dirty="0"/>
              <a:t> </a:t>
            </a:r>
            <a:r>
              <a:rPr lang="en-US" sz="1600" dirty="0" err="1"/>
              <a:t>ibadah</a:t>
            </a:r>
            <a:r>
              <a:rPr lang="en-US" sz="1600" dirty="0"/>
              <a:t>, </a:t>
            </a:r>
            <a:r>
              <a:rPr lang="en-US" sz="1600" dirty="0" err="1"/>
              <a:t>sekolah</a:t>
            </a:r>
            <a:r>
              <a:rPr lang="en-US" sz="1600" dirty="0"/>
              <a:t>, </a:t>
            </a:r>
            <a:r>
              <a:rPr lang="en-US" sz="1600" dirty="0" err="1"/>
              <a:t>dan</a:t>
            </a:r>
            <a:r>
              <a:rPr lang="en-US" sz="1600" dirty="0"/>
              <a:t> </a:t>
            </a:r>
            <a:r>
              <a:rPr lang="en-US" sz="1600" dirty="0" err="1"/>
              <a:t>gedung</a:t>
            </a:r>
            <a:r>
              <a:rPr lang="en-US" sz="1600" dirty="0"/>
              <a:t> </a:t>
            </a:r>
            <a:r>
              <a:rPr lang="en-US" sz="1600" dirty="0" err="1"/>
              <a:t>pertemuan</a:t>
            </a:r>
            <a:endParaRPr lang="en-US" sz="1600" dirty="0"/>
          </a:p>
          <a:p>
            <a:pPr marL="625475" indent="-625475" algn="just">
              <a:defRPr/>
            </a:pPr>
            <a:endParaRPr lang="en-US" sz="1600" dirty="0"/>
          </a:p>
          <a:p>
            <a:pPr marL="625475" indent="-350838" algn="just">
              <a:buFontTx/>
              <a:buAutoNum type="arabicParenR" startAt="2"/>
              <a:defRPr/>
            </a:pPr>
            <a:r>
              <a:rPr lang="en-US" sz="1600" b="1" dirty="0"/>
              <a:t>Tingkat </a:t>
            </a:r>
            <a:r>
              <a:rPr lang="en-US" sz="1600" b="1" dirty="0" err="1"/>
              <a:t>Bahaya</a:t>
            </a:r>
            <a:r>
              <a:rPr lang="en-US" sz="1600" b="1" dirty="0"/>
              <a:t> </a:t>
            </a:r>
            <a:r>
              <a:rPr lang="en-US" sz="1600" b="1" dirty="0" err="1"/>
              <a:t>Sedang</a:t>
            </a:r>
            <a:endParaRPr lang="en-US" sz="1600" b="1" dirty="0"/>
          </a:p>
          <a:p>
            <a:pPr marL="625475" indent="-350838" algn="just">
              <a:defRPr/>
            </a:pPr>
            <a:r>
              <a:rPr lang="en-US" sz="1600" b="1" dirty="0"/>
              <a:t>	</a:t>
            </a:r>
            <a:r>
              <a:rPr lang="en-US" sz="1600" dirty="0" err="1"/>
              <a:t>Tingakat</a:t>
            </a:r>
            <a:r>
              <a:rPr lang="en-US" sz="1600" dirty="0"/>
              <a:t> </a:t>
            </a:r>
            <a:r>
              <a:rPr lang="en-US" sz="1600" dirty="0" err="1"/>
              <a:t>bahaya</a:t>
            </a:r>
            <a:r>
              <a:rPr lang="en-US" sz="1600" dirty="0"/>
              <a:t> </a:t>
            </a:r>
            <a:r>
              <a:rPr lang="en-US" sz="1600" dirty="0" err="1"/>
              <a:t>sedang</a:t>
            </a:r>
            <a:r>
              <a:rPr lang="en-US" sz="1600" dirty="0"/>
              <a:t> </a:t>
            </a:r>
            <a:r>
              <a:rPr lang="en-US" sz="1600" dirty="0" err="1"/>
              <a:t>adalah</a:t>
            </a:r>
            <a:r>
              <a:rPr lang="en-US" sz="1600" dirty="0"/>
              <a:t> </a:t>
            </a:r>
            <a:r>
              <a:rPr lang="en-US" sz="1600" dirty="0" err="1"/>
              <a:t>kondisi</a:t>
            </a:r>
            <a:r>
              <a:rPr lang="en-US" sz="1600" dirty="0"/>
              <a:t> </a:t>
            </a:r>
            <a:r>
              <a:rPr lang="en-US" sz="1600" dirty="0" err="1"/>
              <a:t>dimana</a:t>
            </a:r>
            <a:r>
              <a:rPr lang="en-US" sz="1600" dirty="0"/>
              <a:t> </a:t>
            </a:r>
            <a:r>
              <a:rPr lang="en-US" sz="1600" dirty="0" err="1"/>
              <a:t>jumlah</a:t>
            </a:r>
            <a:r>
              <a:rPr lang="en-US" sz="1600" dirty="0"/>
              <a:t> </a:t>
            </a:r>
            <a:r>
              <a:rPr lang="en-US" sz="1600" dirty="0" err="1"/>
              <a:t>barang-barang</a:t>
            </a:r>
            <a:r>
              <a:rPr lang="en-US" sz="1600" dirty="0"/>
              <a:t> </a:t>
            </a:r>
            <a:r>
              <a:rPr lang="en-US" sz="1600" dirty="0" err="1"/>
              <a:t>dapat</a:t>
            </a:r>
            <a:r>
              <a:rPr lang="en-US" sz="1600" dirty="0"/>
              <a:t> </a:t>
            </a:r>
            <a:r>
              <a:rPr lang="en-US" sz="1600" dirty="0" err="1"/>
              <a:t>terbakar</a:t>
            </a:r>
            <a:r>
              <a:rPr lang="en-US" sz="1600" dirty="0"/>
              <a:t> </a:t>
            </a:r>
            <a:r>
              <a:rPr lang="en-US" sz="1600" dirty="0" err="1"/>
              <a:t>atau</a:t>
            </a:r>
            <a:r>
              <a:rPr lang="en-US" sz="1600" dirty="0"/>
              <a:t> </a:t>
            </a:r>
            <a:r>
              <a:rPr lang="en-US" sz="1600" dirty="0" err="1"/>
              <a:t>cairan</a:t>
            </a:r>
            <a:r>
              <a:rPr lang="en-US" sz="1600" dirty="0"/>
              <a:t> </a:t>
            </a:r>
            <a:r>
              <a:rPr lang="en-US" sz="1600" dirty="0" err="1"/>
              <a:t>mudah</a:t>
            </a:r>
            <a:r>
              <a:rPr lang="en-US" sz="1600" dirty="0"/>
              <a:t> </a:t>
            </a:r>
            <a:r>
              <a:rPr lang="en-US" sz="1600" dirty="0" err="1"/>
              <a:t>menyala</a:t>
            </a:r>
            <a:r>
              <a:rPr lang="en-US" sz="1600" dirty="0"/>
              <a:t> </a:t>
            </a:r>
            <a:r>
              <a:rPr lang="en-US" sz="1600" dirty="0" err="1"/>
              <a:t>terdapat</a:t>
            </a:r>
            <a:r>
              <a:rPr lang="en-US" sz="1600" dirty="0"/>
              <a:t> </a:t>
            </a:r>
            <a:r>
              <a:rPr lang="en-US" sz="1600" dirty="0" err="1"/>
              <a:t>dalam</a:t>
            </a:r>
            <a:r>
              <a:rPr lang="en-US" sz="1600" dirty="0"/>
              <a:t> </a:t>
            </a:r>
            <a:r>
              <a:rPr lang="en-US" sz="1600" dirty="0" err="1"/>
              <a:t>jumlah</a:t>
            </a:r>
            <a:r>
              <a:rPr lang="en-US" sz="1600" dirty="0"/>
              <a:t> yang </a:t>
            </a:r>
            <a:r>
              <a:rPr lang="en-US" sz="1600" dirty="0" err="1"/>
              <a:t>sedang</a:t>
            </a:r>
            <a:r>
              <a:rPr lang="en-US" sz="1600" dirty="0"/>
              <a:t>, </a:t>
            </a:r>
            <a:r>
              <a:rPr lang="en-US" sz="1600" dirty="0" err="1"/>
              <a:t>serta</a:t>
            </a:r>
            <a:r>
              <a:rPr lang="en-US" sz="1600" dirty="0"/>
              <a:t> </a:t>
            </a:r>
            <a:r>
              <a:rPr lang="en-US" sz="1600" dirty="0" err="1"/>
              <a:t>perkiraan</a:t>
            </a:r>
            <a:r>
              <a:rPr lang="en-US" sz="1600" dirty="0"/>
              <a:t> </a:t>
            </a:r>
            <a:r>
              <a:rPr lang="en-US" sz="1600" dirty="0" err="1"/>
              <a:t>ukuran</a:t>
            </a:r>
            <a:r>
              <a:rPr lang="en-US" sz="1600" dirty="0"/>
              <a:t> </a:t>
            </a:r>
            <a:r>
              <a:rPr lang="en-US" sz="1600" dirty="0" err="1"/>
              <a:t>kebakaran</a:t>
            </a:r>
            <a:r>
              <a:rPr lang="en-US" sz="1600" dirty="0"/>
              <a:t> yang </a:t>
            </a:r>
            <a:r>
              <a:rPr lang="en-US" sz="1600" dirty="0" err="1"/>
              <a:t>dapat</a:t>
            </a:r>
            <a:r>
              <a:rPr lang="en-US" sz="1600" dirty="0"/>
              <a:t> </a:t>
            </a:r>
            <a:r>
              <a:rPr lang="en-US" sz="1600" dirty="0" err="1"/>
              <a:t>terjadi</a:t>
            </a:r>
            <a:r>
              <a:rPr lang="en-US" sz="1600" dirty="0"/>
              <a:t> </a:t>
            </a:r>
            <a:r>
              <a:rPr lang="en-US" sz="1600" dirty="0" err="1"/>
              <a:t>adalah</a:t>
            </a:r>
            <a:r>
              <a:rPr lang="en-US" sz="1600" dirty="0"/>
              <a:t> </a:t>
            </a:r>
            <a:r>
              <a:rPr lang="en-US" sz="1600" dirty="0" err="1"/>
              <a:t>sedang</a:t>
            </a:r>
            <a:r>
              <a:rPr lang="en-US" sz="1600" dirty="0"/>
              <a:t>. Yang </a:t>
            </a:r>
            <a:r>
              <a:rPr lang="en-US" sz="1600" dirty="0" err="1"/>
              <a:t>dapat</a:t>
            </a:r>
            <a:r>
              <a:rPr lang="en-US" sz="1600" dirty="0"/>
              <a:t> </a:t>
            </a:r>
            <a:r>
              <a:rPr lang="en-US" sz="1600" dirty="0" err="1"/>
              <a:t>masuk</a:t>
            </a:r>
            <a:r>
              <a:rPr lang="en-US" sz="1600" dirty="0"/>
              <a:t> </a:t>
            </a:r>
            <a:r>
              <a:rPr lang="en-US" sz="1600" dirty="0" err="1"/>
              <a:t>golongan</a:t>
            </a:r>
            <a:r>
              <a:rPr lang="en-US" sz="1600" dirty="0"/>
              <a:t> </a:t>
            </a:r>
            <a:r>
              <a:rPr lang="en-US" sz="1600" dirty="0" err="1"/>
              <a:t>ini</a:t>
            </a:r>
            <a:r>
              <a:rPr lang="en-US" sz="1600" dirty="0"/>
              <a:t> </a:t>
            </a:r>
            <a:r>
              <a:rPr lang="en-US" sz="1600" dirty="0" err="1"/>
              <a:t>adalah</a:t>
            </a:r>
            <a:r>
              <a:rPr lang="en-US" sz="1600" dirty="0"/>
              <a:t> </a:t>
            </a:r>
            <a:r>
              <a:rPr lang="en-US" sz="1600" dirty="0" err="1"/>
              <a:t>antara</a:t>
            </a:r>
            <a:r>
              <a:rPr lang="en-US" sz="1600" dirty="0"/>
              <a:t> lain : </a:t>
            </a:r>
            <a:r>
              <a:rPr lang="en-US" sz="1600" dirty="0" err="1"/>
              <a:t>Penyimpanan</a:t>
            </a:r>
            <a:r>
              <a:rPr lang="en-US" sz="1600" dirty="0"/>
              <a:t> </a:t>
            </a:r>
            <a:r>
              <a:rPr lang="en-US" sz="1600" dirty="0" err="1"/>
              <a:t>dan</a:t>
            </a:r>
            <a:r>
              <a:rPr lang="en-US" sz="1600" dirty="0"/>
              <a:t> </a:t>
            </a:r>
            <a:r>
              <a:rPr lang="en-US" sz="1600" dirty="0" err="1"/>
              <a:t>ruang</a:t>
            </a:r>
            <a:r>
              <a:rPr lang="en-US" sz="1600" dirty="0"/>
              <a:t> </a:t>
            </a:r>
            <a:r>
              <a:rPr lang="en-US" sz="1600" dirty="0" err="1"/>
              <a:t>pamer</a:t>
            </a:r>
            <a:r>
              <a:rPr lang="en-US" sz="1600" dirty="0"/>
              <a:t> </a:t>
            </a:r>
            <a:r>
              <a:rPr lang="en-US" sz="1600" dirty="0" err="1"/>
              <a:t>perdagangan</a:t>
            </a:r>
            <a:r>
              <a:rPr lang="en-US" sz="1600" dirty="0"/>
              <a:t>, </a:t>
            </a:r>
            <a:r>
              <a:rPr lang="en-US" sz="1600" dirty="0" err="1"/>
              <a:t>ruang</a:t>
            </a:r>
            <a:r>
              <a:rPr lang="en-US" sz="1600" dirty="0"/>
              <a:t> </a:t>
            </a:r>
            <a:r>
              <a:rPr lang="en-US" sz="1600" dirty="0" err="1"/>
              <a:t>pamer</a:t>
            </a:r>
            <a:r>
              <a:rPr lang="en-US" sz="1600" dirty="0"/>
              <a:t> </a:t>
            </a:r>
            <a:r>
              <a:rPr lang="en-US" sz="1600" dirty="0" err="1"/>
              <a:t>kendaraan</a:t>
            </a:r>
            <a:r>
              <a:rPr lang="en-US" sz="1600" dirty="0"/>
              <a:t>, </a:t>
            </a:r>
            <a:r>
              <a:rPr lang="en-US" sz="1600" dirty="0" err="1"/>
              <a:t>tempat</a:t>
            </a:r>
            <a:r>
              <a:rPr lang="en-US" sz="1600" dirty="0"/>
              <a:t> </a:t>
            </a:r>
            <a:r>
              <a:rPr lang="en-US" sz="1600" dirty="0" err="1"/>
              <a:t>parkir</a:t>
            </a:r>
            <a:r>
              <a:rPr lang="en-US" sz="1600" dirty="0"/>
              <a:t>, </a:t>
            </a:r>
            <a:r>
              <a:rPr lang="en-US" sz="1600" dirty="0" err="1"/>
              <a:t>bengkel</a:t>
            </a:r>
            <a:r>
              <a:rPr lang="en-US" sz="1600" dirty="0"/>
              <a:t> </a:t>
            </a:r>
            <a:r>
              <a:rPr lang="en-US" sz="1600" dirty="0" err="1"/>
              <a:t>yg</a:t>
            </a:r>
            <a:r>
              <a:rPr lang="en-US" sz="1600" dirty="0"/>
              <a:t> </a:t>
            </a:r>
            <a:r>
              <a:rPr lang="en-US" sz="1600" dirty="0" err="1"/>
              <a:t>tidak</a:t>
            </a:r>
            <a:r>
              <a:rPr lang="en-US" sz="1600" dirty="0"/>
              <a:t> </a:t>
            </a:r>
            <a:r>
              <a:rPr lang="en-US" sz="1600" dirty="0" err="1"/>
              <a:t>termasuk</a:t>
            </a:r>
            <a:r>
              <a:rPr lang="en-US" sz="1600" dirty="0"/>
              <a:t> </a:t>
            </a:r>
            <a:r>
              <a:rPr lang="en-US" sz="1600" dirty="0" err="1"/>
              <a:t>tingakt</a:t>
            </a:r>
            <a:r>
              <a:rPr lang="en-US" sz="1600" dirty="0"/>
              <a:t> </a:t>
            </a:r>
            <a:r>
              <a:rPr lang="en-US" sz="1600" dirty="0" err="1"/>
              <a:t>bahaya</a:t>
            </a:r>
            <a:r>
              <a:rPr lang="en-US" sz="1600" dirty="0"/>
              <a:t> </a:t>
            </a:r>
            <a:r>
              <a:rPr lang="en-US" sz="1600" dirty="0" err="1"/>
              <a:t>tinggi</a:t>
            </a:r>
            <a:r>
              <a:rPr lang="en-US" sz="1600" dirty="0"/>
              <a:t> </a:t>
            </a:r>
            <a:r>
              <a:rPr lang="en-US" sz="1600" dirty="0" err="1"/>
              <a:t>dan</a:t>
            </a:r>
            <a:r>
              <a:rPr lang="en-US" sz="1600" dirty="0"/>
              <a:t> </a:t>
            </a:r>
            <a:r>
              <a:rPr lang="en-US" sz="1600" dirty="0" err="1"/>
              <a:t>ruang</a:t>
            </a:r>
            <a:r>
              <a:rPr lang="en-US" sz="1600" dirty="0"/>
              <a:t> </a:t>
            </a:r>
            <a:r>
              <a:rPr lang="en-US" sz="1600" dirty="0" err="1"/>
              <a:t>praktek</a:t>
            </a:r>
            <a:r>
              <a:rPr lang="en-US" sz="1600" dirty="0"/>
              <a:t> </a:t>
            </a:r>
            <a:r>
              <a:rPr lang="en-US" sz="1600" dirty="0" err="1"/>
              <a:t>sekolah</a:t>
            </a:r>
            <a:r>
              <a:rPr lang="en-US" sz="1600" dirty="0"/>
              <a:t>.</a:t>
            </a:r>
          </a:p>
          <a:p>
            <a:pPr marL="625475" indent="-350838" algn="just">
              <a:defRPr/>
            </a:pPr>
            <a:endParaRPr lang="en-US" sz="1600" dirty="0"/>
          </a:p>
          <a:p>
            <a:pPr marL="625475" indent="-350838" algn="just">
              <a:buFontTx/>
              <a:buAutoNum type="arabicPeriod" startAt="3"/>
              <a:defRPr/>
            </a:pPr>
            <a:r>
              <a:rPr lang="en-US" sz="1600" b="1" dirty="0"/>
              <a:t>Tingkat </a:t>
            </a:r>
            <a:r>
              <a:rPr lang="en-US" sz="1600" b="1" dirty="0" err="1"/>
              <a:t>Bahaya</a:t>
            </a:r>
            <a:r>
              <a:rPr lang="en-US" sz="1600" b="1" dirty="0"/>
              <a:t> </a:t>
            </a:r>
            <a:r>
              <a:rPr lang="en-US" sz="1600" b="1" dirty="0" err="1"/>
              <a:t>Tinggi</a:t>
            </a:r>
            <a:endParaRPr lang="en-US" sz="1600" b="1" dirty="0"/>
          </a:p>
          <a:p>
            <a:pPr marL="625475" indent="-350838" algn="just">
              <a:defRPr/>
            </a:pPr>
            <a:r>
              <a:rPr lang="en-US" sz="1600" b="1" dirty="0"/>
              <a:t>	</a:t>
            </a:r>
            <a:r>
              <a:rPr lang="en-US" sz="1600" dirty="0" err="1"/>
              <a:t>Tingakat</a:t>
            </a:r>
            <a:r>
              <a:rPr lang="en-US" sz="1600" dirty="0"/>
              <a:t> </a:t>
            </a:r>
            <a:r>
              <a:rPr lang="en-US" sz="1600" dirty="0" err="1"/>
              <a:t>bahaya</a:t>
            </a:r>
            <a:r>
              <a:rPr lang="en-US" sz="1600" dirty="0"/>
              <a:t> </a:t>
            </a:r>
            <a:r>
              <a:rPr lang="en-US" sz="1600" dirty="0" err="1"/>
              <a:t>sedang</a:t>
            </a:r>
            <a:r>
              <a:rPr lang="en-US" sz="1600" dirty="0"/>
              <a:t> </a:t>
            </a:r>
            <a:r>
              <a:rPr lang="en-US" sz="1600" dirty="0" err="1"/>
              <a:t>adalah</a:t>
            </a:r>
            <a:r>
              <a:rPr lang="en-US" sz="1600" dirty="0"/>
              <a:t> </a:t>
            </a:r>
            <a:r>
              <a:rPr lang="en-US" sz="1600" dirty="0" err="1"/>
              <a:t>kondisi</a:t>
            </a:r>
            <a:r>
              <a:rPr lang="en-US" sz="1600" dirty="0"/>
              <a:t> </a:t>
            </a:r>
            <a:r>
              <a:rPr lang="en-US" sz="1600" dirty="0" err="1"/>
              <a:t>dimana</a:t>
            </a:r>
            <a:r>
              <a:rPr lang="en-US" sz="1600" dirty="0"/>
              <a:t> </a:t>
            </a:r>
            <a:r>
              <a:rPr lang="en-US" sz="1600" dirty="0" err="1"/>
              <a:t>jumlah</a:t>
            </a:r>
            <a:r>
              <a:rPr lang="en-US" sz="1600" dirty="0"/>
              <a:t> </a:t>
            </a:r>
            <a:r>
              <a:rPr lang="en-US" sz="1600" dirty="0" err="1"/>
              <a:t>barang-barang</a:t>
            </a:r>
            <a:r>
              <a:rPr lang="en-US" sz="1600" dirty="0"/>
              <a:t> </a:t>
            </a:r>
            <a:r>
              <a:rPr lang="en-US" sz="1600" dirty="0" err="1"/>
              <a:t>dapat</a:t>
            </a:r>
            <a:r>
              <a:rPr lang="en-US" sz="1600" dirty="0"/>
              <a:t> </a:t>
            </a:r>
            <a:r>
              <a:rPr lang="en-US" sz="1600" dirty="0" err="1"/>
              <a:t>terbakar</a:t>
            </a:r>
            <a:r>
              <a:rPr lang="en-US" sz="1600" dirty="0"/>
              <a:t> </a:t>
            </a:r>
            <a:r>
              <a:rPr lang="en-US" sz="1600" dirty="0" err="1"/>
              <a:t>atau</a:t>
            </a:r>
            <a:r>
              <a:rPr lang="en-US" sz="1600" dirty="0"/>
              <a:t> </a:t>
            </a:r>
            <a:r>
              <a:rPr lang="en-US" sz="1600" dirty="0" err="1"/>
              <a:t>cairan</a:t>
            </a:r>
            <a:r>
              <a:rPr lang="en-US" sz="1600" dirty="0"/>
              <a:t> </a:t>
            </a:r>
            <a:r>
              <a:rPr lang="en-US" sz="1600" dirty="0" err="1"/>
              <a:t>mudah</a:t>
            </a:r>
            <a:r>
              <a:rPr lang="en-US" sz="1600" dirty="0"/>
              <a:t> </a:t>
            </a:r>
            <a:r>
              <a:rPr lang="en-US" sz="1600" dirty="0" err="1"/>
              <a:t>menyala</a:t>
            </a:r>
            <a:r>
              <a:rPr lang="en-US" sz="1600" dirty="0"/>
              <a:t> </a:t>
            </a:r>
            <a:r>
              <a:rPr lang="en-US" sz="1600" dirty="0" err="1"/>
              <a:t>terdapat</a:t>
            </a:r>
            <a:r>
              <a:rPr lang="en-US" sz="1600" dirty="0"/>
              <a:t> </a:t>
            </a:r>
            <a:r>
              <a:rPr lang="en-US" sz="1600" dirty="0" err="1"/>
              <a:t>dalam</a:t>
            </a:r>
            <a:r>
              <a:rPr lang="en-US" sz="1600" dirty="0"/>
              <a:t> </a:t>
            </a:r>
            <a:r>
              <a:rPr lang="en-US" sz="1600" dirty="0" err="1"/>
              <a:t>jumlah</a:t>
            </a:r>
            <a:r>
              <a:rPr lang="en-US" sz="1600" dirty="0"/>
              <a:t> yang </a:t>
            </a:r>
            <a:r>
              <a:rPr lang="en-US" sz="1600" dirty="0" err="1"/>
              <a:t>besar</a:t>
            </a:r>
            <a:r>
              <a:rPr lang="en-US" sz="1600" dirty="0"/>
              <a:t>, </a:t>
            </a:r>
            <a:r>
              <a:rPr lang="en-US" sz="1600" dirty="0" err="1"/>
              <a:t>serta</a:t>
            </a:r>
            <a:r>
              <a:rPr lang="en-US" sz="1600" dirty="0"/>
              <a:t> </a:t>
            </a:r>
            <a:r>
              <a:rPr lang="en-US" sz="1600" dirty="0" err="1"/>
              <a:t>perkiraan</a:t>
            </a:r>
            <a:r>
              <a:rPr lang="en-US" sz="1600" dirty="0"/>
              <a:t> </a:t>
            </a:r>
            <a:r>
              <a:rPr lang="en-US" sz="1600" dirty="0" err="1"/>
              <a:t>ukuran</a:t>
            </a:r>
            <a:r>
              <a:rPr lang="en-US" sz="1600" dirty="0"/>
              <a:t> </a:t>
            </a:r>
            <a:r>
              <a:rPr lang="en-US" sz="1600" dirty="0" err="1"/>
              <a:t>kebakaran</a:t>
            </a:r>
            <a:r>
              <a:rPr lang="en-US" sz="1600" dirty="0"/>
              <a:t> yang </a:t>
            </a:r>
            <a:r>
              <a:rPr lang="en-US" sz="1600" dirty="0" err="1"/>
              <a:t>dapat</a:t>
            </a:r>
            <a:r>
              <a:rPr lang="en-US" sz="1600" dirty="0"/>
              <a:t> </a:t>
            </a:r>
            <a:r>
              <a:rPr lang="en-US" sz="1600" dirty="0" err="1"/>
              <a:t>terjadi</a:t>
            </a:r>
            <a:r>
              <a:rPr lang="en-US" sz="1600" dirty="0"/>
              <a:t> </a:t>
            </a:r>
            <a:r>
              <a:rPr lang="en-US" sz="1600" dirty="0" err="1"/>
              <a:t>adalah</a:t>
            </a:r>
            <a:r>
              <a:rPr lang="en-US" sz="1600" dirty="0"/>
              <a:t> </a:t>
            </a:r>
            <a:r>
              <a:rPr lang="en-US" sz="1600" dirty="0" err="1"/>
              <a:t>besar</a:t>
            </a:r>
            <a:r>
              <a:rPr lang="en-US" sz="1600" dirty="0"/>
              <a:t>. </a:t>
            </a:r>
            <a:r>
              <a:rPr lang="en-US" sz="1600" dirty="0" err="1"/>
              <a:t>Termasuk</a:t>
            </a:r>
            <a:r>
              <a:rPr lang="en-US" sz="1600" dirty="0"/>
              <a:t> </a:t>
            </a:r>
            <a:r>
              <a:rPr lang="en-US" sz="1600" dirty="0" err="1"/>
              <a:t>disini</a:t>
            </a:r>
            <a:r>
              <a:rPr lang="en-US" sz="1600" dirty="0"/>
              <a:t> </a:t>
            </a:r>
            <a:r>
              <a:rPr lang="en-US" sz="1600" dirty="0" err="1"/>
              <a:t>adalah</a:t>
            </a:r>
            <a:r>
              <a:rPr lang="en-US" sz="1600" dirty="0"/>
              <a:t> </a:t>
            </a:r>
            <a:r>
              <a:rPr lang="en-US" sz="1600" dirty="0" err="1"/>
              <a:t>tempat</a:t>
            </a:r>
            <a:r>
              <a:rPr lang="en-US" sz="1600" dirty="0"/>
              <a:t> </a:t>
            </a:r>
            <a:r>
              <a:rPr lang="en-US" sz="1600" dirty="0" err="1"/>
              <a:t>pengolahan</a:t>
            </a:r>
            <a:r>
              <a:rPr lang="en-US" sz="1600" dirty="0"/>
              <a:t> </a:t>
            </a:r>
            <a:r>
              <a:rPr lang="en-US" sz="1600" dirty="0" err="1"/>
              <a:t>kayu</a:t>
            </a:r>
            <a:r>
              <a:rPr lang="en-US" sz="1600" dirty="0"/>
              <a:t>, </a:t>
            </a:r>
            <a:r>
              <a:rPr lang="en-US" sz="1600" dirty="0" err="1"/>
              <a:t>bengkel</a:t>
            </a:r>
            <a:r>
              <a:rPr lang="en-US" sz="1600" dirty="0"/>
              <a:t> </a:t>
            </a:r>
            <a:r>
              <a:rPr lang="en-US" sz="1600" dirty="0" err="1"/>
              <a:t>kendaraan</a:t>
            </a:r>
            <a:r>
              <a:rPr lang="en-US" sz="1600" dirty="0"/>
              <a:t>, </a:t>
            </a:r>
            <a:r>
              <a:rPr lang="en-US" sz="1600" dirty="0" err="1"/>
              <a:t>tempat</a:t>
            </a:r>
            <a:r>
              <a:rPr lang="en-US" sz="1600" dirty="0"/>
              <a:t> </a:t>
            </a:r>
            <a:r>
              <a:rPr lang="en-US" sz="1600" dirty="0" err="1"/>
              <a:t>perbaikan</a:t>
            </a:r>
            <a:r>
              <a:rPr lang="en-US" sz="1600" dirty="0"/>
              <a:t> </a:t>
            </a:r>
            <a:r>
              <a:rPr lang="en-US" sz="1600" dirty="0" err="1"/>
              <a:t>pesawat</a:t>
            </a:r>
            <a:r>
              <a:rPr lang="en-US" sz="1600" dirty="0"/>
              <a:t> </a:t>
            </a:r>
            <a:r>
              <a:rPr lang="en-US" sz="1600" dirty="0" err="1"/>
              <a:t>terbang</a:t>
            </a:r>
            <a:r>
              <a:rPr lang="en-US" sz="1600" dirty="0"/>
              <a:t>, </a:t>
            </a:r>
            <a:r>
              <a:rPr lang="en-US" sz="1600" dirty="0" err="1"/>
              <a:t>bengkel</a:t>
            </a:r>
            <a:r>
              <a:rPr lang="en-US" sz="1600" dirty="0"/>
              <a:t> </a:t>
            </a:r>
            <a:r>
              <a:rPr lang="en-US" sz="1600" dirty="0" err="1"/>
              <a:t>dengan</a:t>
            </a:r>
            <a:r>
              <a:rPr lang="en-US" sz="1600" dirty="0"/>
              <a:t> </a:t>
            </a:r>
            <a:r>
              <a:rPr lang="en-US" sz="1600" dirty="0" err="1"/>
              <a:t>tingkat</a:t>
            </a:r>
            <a:r>
              <a:rPr lang="en-US" sz="1600" dirty="0"/>
              <a:t> </a:t>
            </a:r>
            <a:r>
              <a:rPr lang="en-US" sz="1600" dirty="0" err="1"/>
              <a:t>bahaya</a:t>
            </a:r>
            <a:r>
              <a:rPr lang="en-US" sz="1600" dirty="0"/>
              <a:t> </a:t>
            </a:r>
            <a:r>
              <a:rPr lang="en-US" sz="1600" dirty="0" err="1"/>
              <a:t>tinggi</a:t>
            </a:r>
            <a:r>
              <a:rPr lang="en-US" sz="1600" dirty="0"/>
              <a:t>, </a:t>
            </a:r>
            <a:r>
              <a:rPr lang="en-US" sz="1600" dirty="0" err="1"/>
              <a:t>dan</a:t>
            </a:r>
            <a:r>
              <a:rPr lang="en-US" sz="1600" dirty="0"/>
              <a:t> </a:t>
            </a:r>
            <a:r>
              <a:rPr lang="en-US" sz="1600" dirty="0" err="1"/>
              <a:t>pemrosesan</a:t>
            </a:r>
            <a:r>
              <a:rPr lang="en-US" sz="1600" dirty="0"/>
              <a:t> </a:t>
            </a:r>
            <a:r>
              <a:rPr lang="en-US" sz="1600" dirty="0" err="1"/>
              <a:t>cairan</a:t>
            </a:r>
            <a:r>
              <a:rPr lang="en-US" sz="1600" dirty="0"/>
              <a:t> </a:t>
            </a:r>
            <a:r>
              <a:rPr lang="en-US" sz="1600" dirty="0" err="1"/>
              <a:t>mudah</a:t>
            </a:r>
            <a:r>
              <a:rPr lang="en-US" sz="1600" dirty="0"/>
              <a:t> </a:t>
            </a:r>
            <a:r>
              <a:rPr lang="en-US" sz="1600" dirty="0" err="1"/>
              <a:t>menyala</a:t>
            </a:r>
            <a:r>
              <a:rPr lang="en-US" sz="1600" dirty="0"/>
              <a:t>, </a:t>
            </a:r>
            <a:r>
              <a:rPr lang="en-US" sz="1600" dirty="0" err="1"/>
              <a:t>pengecatan</a:t>
            </a:r>
            <a:r>
              <a:rPr lang="en-US" sz="1600" dirty="0"/>
              <a:t>.</a:t>
            </a:r>
          </a:p>
          <a:p>
            <a:pPr marL="625475" indent="-350838" algn="just">
              <a:defRPr/>
            </a:pPr>
            <a:endParaRPr lang="en-US" sz="1600" b="1" dirty="0"/>
          </a:p>
          <a:p>
            <a:pPr marL="625475" indent="-350838" algn="just">
              <a:defRPr/>
            </a:pPr>
            <a:r>
              <a:rPr lang="en-US" sz="1600" b="1" dirty="0"/>
              <a:t>	b. PENEMPATAN APAR SESUAI DENGAN LOKASI :</a:t>
            </a:r>
          </a:p>
          <a:p>
            <a:pPr marL="898525" algn="just">
              <a:buFont typeface="Wingdings" pitchFamily="2" charset="2"/>
              <a:buChar char="§"/>
              <a:defRPr/>
            </a:pPr>
            <a:r>
              <a:rPr lang="en-US" sz="1600" b="1" dirty="0"/>
              <a:t> </a:t>
            </a:r>
            <a:r>
              <a:rPr lang="en-US" sz="1600" dirty="0" err="1"/>
              <a:t>Memberikan</a:t>
            </a:r>
            <a:r>
              <a:rPr lang="en-US" sz="1600" dirty="0"/>
              <a:t> </a:t>
            </a:r>
            <a:r>
              <a:rPr lang="en-US" sz="1600" dirty="0" err="1"/>
              <a:t>distribusi</a:t>
            </a:r>
            <a:r>
              <a:rPr lang="en-US" sz="1600" dirty="0"/>
              <a:t> yang </a:t>
            </a:r>
            <a:r>
              <a:rPr lang="en-US" sz="1600" dirty="0" err="1"/>
              <a:t>merata</a:t>
            </a:r>
            <a:endParaRPr lang="en-US" sz="1600" dirty="0"/>
          </a:p>
          <a:p>
            <a:pPr marL="898525" algn="just">
              <a:buFont typeface="Wingdings" pitchFamily="2" charset="2"/>
              <a:buChar char="§"/>
              <a:defRPr/>
            </a:pPr>
            <a:r>
              <a:rPr lang="en-US" sz="1600" b="1" dirty="0"/>
              <a:t> </a:t>
            </a:r>
            <a:r>
              <a:rPr lang="en-US" sz="1600" b="1" dirty="0" err="1"/>
              <a:t>memberikan</a:t>
            </a:r>
            <a:r>
              <a:rPr lang="en-US" sz="1600" b="1" dirty="0"/>
              <a:t> </a:t>
            </a:r>
            <a:r>
              <a:rPr lang="en-US" sz="1600" b="1" dirty="0" err="1"/>
              <a:t>kemudahan</a:t>
            </a:r>
            <a:r>
              <a:rPr lang="en-US" sz="1600" b="1" dirty="0"/>
              <a:t> </a:t>
            </a:r>
            <a:r>
              <a:rPr lang="en-US" sz="1600" b="1" dirty="0" err="1"/>
              <a:t>pencapaian</a:t>
            </a:r>
            <a:endParaRPr lang="en-US" sz="1600" b="1" dirty="0"/>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214313"/>
            <a:ext cx="8429625" cy="6494085"/>
          </a:xfrm>
          <a:prstGeom prst="rect">
            <a:avLst/>
          </a:prstGeom>
        </p:spPr>
        <p:txBody>
          <a:bodyPr>
            <a:spAutoFit/>
          </a:bodyPr>
          <a:lstStyle/>
          <a:p>
            <a:pPr marL="441325">
              <a:buFont typeface="Arial" pitchFamily="34" charset="0"/>
              <a:buChar char="•"/>
              <a:defRPr/>
            </a:pPr>
            <a:r>
              <a:rPr lang="en-US" sz="1600" dirty="0"/>
              <a:t> </a:t>
            </a:r>
            <a:r>
              <a:rPr lang="en-US" sz="1600" dirty="0" err="1"/>
              <a:t>Relatif</a:t>
            </a:r>
            <a:r>
              <a:rPr lang="en-US" sz="1600" dirty="0"/>
              <a:t> </a:t>
            </a:r>
            <a:r>
              <a:rPr lang="en-US" sz="1600" dirty="0" err="1"/>
              <a:t>bebas</a:t>
            </a:r>
            <a:r>
              <a:rPr lang="en-US" sz="1600" dirty="0"/>
              <a:t> </a:t>
            </a:r>
            <a:r>
              <a:rPr lang="en-US" sz="1600" dirty="0" err="1"/>
              <a:t>dari</a:t>
            </a:r>
            <a:r>
              <a:rPr lang="en-US" sz="1600" dirty="0"/>
              <a:t> </a:t>
            </a:r>
            <a:r>
              <a:rPr lang="en-US" sz="1600" dirty="0" err="1"/>
              <a:t>hambatan</a:t>
            </a:r>
            <a:r>
              <a:rPr lang="en-US" sz="1600" dirty="0"/>
              <a:t> </a:t>
            </a:r>
            <a:r>
              <a:rPr lang="en-US" sz="1600" dirty="0" err="1"/>
              <a:t>oleh</a:t>
            </a:r>
            <a:r>
              <a:rPr lang="en-US" sz="1600" dirty="0"/>
              <a:t> </a:t>
            </a:r>
            <a:r>
              <a:rPr lang="en-US" sz="1600" dirty="0" err="1"/>
              <a:t>tumpukan</a:t>
            </a:r>
            <a:r>
              <a:rPr lang="en-US" sz="1600" dirty="0"/>
              <a:t> (</a:t>
            </a:r>
            <a:r>
              <a:rPr lang="en-US" sz="1600" dirty="0" err="1"/>
              <a:t>bahan</a:t>
            </a:r>
            <a:r>
              <a:rPr lang="en-US" sz="1600" dirty="0"/>
              <a:t> ) </a:t>
            </a:r>
            <a:r>
              <a:rPr lang="en-US" sz="1600" dirty="0" err="1"/>
              <a:t>atau</a:t>
            </a:r>
            <a:r>
              <a:rPr lang="en-US" sz="1600" dirty="0"/>
              <a:t> </a:t>
            </a:r>
            <a:r>
              <a:rPr lang="en-US" sz="1600" dirty="0" err="1"/>
              <a:t>mesin</a:t>
            </a:r>
            <a:r>
              <a:rPr lang="en-US" sz="1600" dirty="0"/>
              <a:t>, </a:t>
            </a:r>
            <a:r>
              <a:rPr lang="en-US" sz="1600" dirty="0" err="1"/>
              <a:t>atau</a:t>
            </a:r>
            <a:r>
              <a:rPr lang="en-US" sz="1600" dirty="0"/>
              <a:t> </a:t>
            </a:r>
            <a:r>
              <a:rPr lang="en-US" sz="1600" dirty="0" err="1"/>
              <a:t>keduanya</a:t>
            </a:r>
            <a:r>
              <a:rPr lang="en-US" sz="1600" dirty="0"/>
              <a:t>.</a:t>
            </a:r>
          </a:p>
          <a:p>
            <a:pPr marL="441325">
              <a:buFont typeface="Arial" pitchFamily="34" charset="0"/>
              <a:buChar char="•"/>
              <a:defRPr/>
            </a:pPr>
            <a:r>
              <a:rPr lang="en-US" sz="1600" dirty="0"/>
              <a:t> </a:t>
            </a:r>
            <a:r>
              <a:rPr lang="en-US" sz="1600" dirty="0" err="1"/>
              <a:t>Dekat</a:t>
            </a:r>
            <a:r>
              <a:rPr lang="en-US" sz="1600" dirty="0"/>
              <a:t> </a:t>
            </a:r>
            <a:r>
              <a:rPr lang="en-US" sz="1600" dirty="0" err="1"/>
              <a:t>dengan</a:t>
            </a:r>
            <a:r>
              <a:rPr lang="en-US" sz="1600" dirty="0"/>
              <a:t> </a:t>
            </a:r>
            <a:r>
              <a:rPr lang="en-US" sz="1600" dirty="0" err="1"/>
              <a:t>jalur</a:t>
            </a:r>
            <a:r>
              <a:rPr lang="en-US" sz="1600" dirty="0"/>
              <a:t> </a:t>
            </a:r>
            <a:r>
              <a:rPr lang="en-US" sz="1600" dirty="0" err="1"/>
              <a:t>sirkulasi</a:t>
            </a:r>
            <a:r>
              <a:rPr lang="en-US" sz="1600" dirty="0"/>
              <a:t> normal.</a:t>
            </a:r>
          </a:p>
          <a:p>
            <a:pPr marL="441325">
              <a:buFont typeface="Arial" pitchFamily="34" charset="0"/>
              <a:buChar char="•"/>
              <a:defRPr/>
            </a:pPr>
            <a:r>
              <a:rPr lang="en-US" sz="1600" dirty="0"/>
              <a:t> </a:t>
            </a:r>
            <a:r>
              <a:rPr lang="en-US" sz="1600" dirty="0" err="1"/>
              <a:t>dekat</a:t>
            </a:r>
            <a:r>
              <a:rPr lang="en-US" sz="1600" dirty="0"/>
              <a:t> </a:t>
            </a:r>
            <a:r>
              <a:rPr lang="en-US" sz="1600" dirty="0" err="1"/>
              <a:t>dengan</a:t>
            </a:r>
            <a:r>
              <a:rPr lang="en-US" sz="1600" dirty="0"/>
              <a:t> </a:t>
            </a:r>
            <a:r>
              <a:rPr lang="en-US" sz="1600" dirty="0" err="1"/>
              <a:t>pintu</a:t>
            </a:r>
            <a:r>
              <a:rPr lang="en-US" sz="1600" dirty="0"/>
              <a:t> </a:t>
            </a:r>
            <a:r>
              <a:rPr lang="en-US" sz="1600" dirty="0" err="1"/>
              <a:t>masuk</a:t>
            </a:r>
            <a:r>
              <a:rPr lang="en-US" sz="1600" dirty="0"/>
              <a:t> </a:t>
            </a:r>
            <a:r>
              <a:rPr lang="en-US" sz="1600" dirty="0" err="1"/>
              <a:t>atau</a:t>
            </a:r>
            <a:r>
              <a:rPr lang="en-US" sz="1600" dirty="0"/>
              <a:t> </a:t>
            </a:r>
            <a:r>
              <a:rPr lang="en-US" sz="1600" dirty="0" err="1"/>
              <a:t>keluar</a:t>
            </a:r>
            <a:endParaRPr lang="en-US" sz="1600" dirty="0"/>
          </a:p>
          <a:p>
            <a:pPr marL="441325">
              <a:buFont typeface="Arial" pitchFamily="34" charset="0"/>
              <a:buChar char="•"/>
              <a:defRPr/>
            </a:pPr>
            <a:r>
              <a:rPr lang="en-US" sz="1600" dirty="0"/>
              <a:t> </a:t>
            </a:r>
            <a:r>
              <a:rPr lang="en-US" sz="1600" dirty="0" err="1"/>
              <a:t>Bebas</a:t>
            </a:r>
            <a:r>
              <a:rPr lang="en-US" sz="1600" dirty="0"/>
              <a:t> </a:t>
            </a:r>
            <a:r>
              <a:rPr lang="en-US" sz="1600" dirty="0" err="1"/>
              <a:t>dari</a:t>
            </a:r>
            <a:r>
              <a:rPr lang="en-US" sz="1600" dirty="0"/>
              <a:t> </a:t>
            </a:r>
            <a:r>
              <a:rPr lang="en-US" sz="1600" dirty="0" err="1"/>
              <a:t>potensi</a:t>
            </a:r>
            <a:r>
              <a:rPr lang="en-US" sz="1600" dirty="0"/>
              <a:t> </a:t>
            </a:r>
            <a:r>
              <a:rPr lang="en-US" sz="1600" dirty="0" err="1"/>
              <a:t>kerusakan</a:t>
            </a:r>
            <a:r>
              <a:rPr lang="en-US" sz="1600" dirty="0"/>
              <a:t> </a:t>
            </a:r>
            <a:r>
              <a:rPr lang="en-US" sz="1600" dirty="0" err="1"/>
              <a:t>mekanis</a:t>
            </a:r>
            <a:endParaRPr lang="en-US" sz="1600" dirty="0"/>
          </a:p>
          <a:p>
            <a:pPr marL="441325">
              <a:buFont typeface="Arial" pitchFamily="34" charset="0"/>
              <a:buChar char="•"/>
              <a:defRPr/>
            </a:pPr>
            <a:r>
              <a:rPr lang="en-US" sz="1600" dirty="0"/>
              <a:t> </a:t>
            </a:r>
            <a:r>
              <a:rPr lang="en-US" sz="1600" dirty="0" err="1"/>
              <a:t>Dapat</a:t>
            </a:r>
            <a:r>
              <a:rPr lang="en-US" sz="1600" dirty="0"/>
              <a:t> </a:t>
            </a:r>
            <a:r>
              <a:rPr lang="en-US" sz="1600" dirty="0" err="1"/>
              <a:t>segera</a:t>
            </a:r>
            <a:r>
              <a:rPr lang="en-US" sz="1600" dirty="0"/>
              <a:t> </a:t>
            </a:r>
            <a:r>
              <a:rPr lang="en-US" sz="1600" dirty="0" err="1"/>
              <a:t>terlihat</a:t>
            </a:r>
            <a:endParaRPr lang="en-US" sz="1600" dirty="0"/>
          </a:p>
          <a:p>
            <a:pPr marL="441325">
              <a:buFont typeface="Arial" pitchFamily="34" charset="0"/>
              <a:buChar char="•"/>
              <a:defRPr/>
            </a:pPr>
            <a:r>
              <a:rPr lang="en-US" sz="1600" dirty="0"/>
              <a:t> </a:t>
            </a:r>
            <a:r>
              <a:rPr lang="en-US" sz="1600" dirty="0" err="1"/>
              <a:t>Terpasang</a:t>
            </a:r>
            <a:r>
              <a:rPr lang="en-US" sz="1600" dirty="0"/>
              <a:t> </a:t>
            </a:r>
            <a:r>
              <a:rPr lang="en-US" sz="1600" dirty="0" err="1"/>
              <a:t>pada</a:t>
            </a:r>
            <a:r>
              <a:rPr lang="en-US" sz="1600" dirty="0"/>
              <a:t> </a:t>
            </a:r>
            <a:r>
              <a:rPr lang="en-US" sz="1600" dirty="0" err="1"/>
              <a:t>setiap</a:t>
            </a:r>
            <a:r>
              <a:rPr lang="en-US" sz="1600" dirty="0"/>
              <a:t> </a:t>
            </a:r>
            <a:r>
              <a:rPr lang="en-US" sz="1600" dirty="0" err="1"/>
              <a:t>lantai</a:t>
            </a:r>
            <a:r>
              <a:rPr lang="en-US" sz="1600" dirty="0"/>
              <a:t>.</a:t>
            </a:r>
          </a:p>
          <a:p>
            <a:pPr marL="441325" indent="-349250">
              <a:defRPr/>
            </a:pPr>
            <a:endParaRPr lang="en-US" sz="1600" dirty="0"/>
          </a:p>
          <a:p>
            <a:pPr marL="441325" indent="-349250">
              <a:buFontTx/>
              <a:buAutoNum type="alphaLcPeriod" startAt="3"/>
              <a:defRPr/>
            </a:pPr>
            <a:r>
              <a:rPr lang="en-US" sz="1600" b="1" dirty="0"/>
              <a:t>PENEMPATAN APAR BERDASARKAN JARAK JANGKUAN :</a:t>
            </a:r>
          </a:p>
          <a:p>
            <a:pPr marL="441325">
              <a:buFont typeface="Wingdings" pitchFamily="2" charset="2"/>
              <a:buChar char="§"/>
              <a:tabLst>
                <a:tab pos="4313238" algn="l"/>
              </a:tabLst>
              <a:defRPr/>
            </a:pPr>
            <a:r>
              <a:rPr lang="en-US" sz="1600" b="1" dirty="0"/>
              <a:t> </a:t>
            </a:r>
            <a:r>
              <a:rPr lang="en-US" sz="1600" dirty="0" err="1"/>
              <a:t>Kelas</a:t>
            </a:r>
            <a:r>
              <a:rPr lang="en-US" sz="1600" dirty="0"/>
              <a:t> </a:t>
            </a:r>
            <a:r>
              <a:rPr lang="en-US" sz="1600" dirty="0" err="1"/>
              <a:t>Bahaya</a:t>
            </a:r>
            <a:r>
              <a:rPr lang="en-US" sz="1600" dirty="0"/>
              <a:t> </a:t>
            </a:r>
            <a:r>
              <a:rPr lang="en-US" sz="1600" dirty="0" err="1"/>
              <a:t>ringan</a:t>
            </a:r>
            <a:r>
              <a:rPr lang="en-US" sz="1600" dirty="0"/>
              <a:t> </a:t>
            </a:r>
            <a:r>
              <a:rPr lang="en-US" sz="1600" dirty="0" err="1"/>
              <a:t>jarak</a:t>
            </a:r>
            <a:r>
              <a:rPr lang="en-US" sz="1600" dirty="0"/>
              <a:t> </a:t>
            </a:r>
            <a:r>
              <a:rPr lang="en-US" sz="1600" dirty="0" err="1"/>
              <a:t>jangkau</a:t>
            </a:r>
            <a:r>
              <a:rPr lang="en-US" sz="1600" dirty="0"/>
              <a:t>	: 25 meter</a:t>
            </a:r>
          </a:p>
          <a:p>
            <a:pPr marL="441325">
              <a:buFont typeface="Wingdings" pitchFamily="2" charset="2"/>
              <a:buChar char="§"/>
              <a:tabLst>
                <a:tab pos="4313238" algn="l"/>
              </a:tabLst>
              <a:defRPr/>
            </a:pPr>
            <a:r>
              <a:rPr lang="en-US" sz="1600" b="1" dirty="0"/>
              <a:t> </a:t>
            </a:r>
            <a:r>
              <a:rPr lang="en-US" sz="1600" dirty="0" err="1"/>
              <a:t>Kelas</a:t>
            </a:r>
            <a:r>
              <a:rPr lang="en-US" sz="1600" dirty="0"/>
              <a:t> </a:t>
            </a:r>
            <a:r>
              <a:rPr lang="en-US" sz="1600" dirty="0" err="1"/>
              <a:t>Bahaya</a:t>
            </a:r>
            <a:r>
              <a:rPr lang="en-US" sz="1600" dirty="0"/>
              <a:t> </a:t>
            </a:r>
            <a:r>
              <a:rPr lang="en-US" sz="1600" dirty="0" err="1"/>
              <a:t>sedang</a:t>
            </a:r>
            <a:r>
              <a:rPr lang="en-US" sz="1600" dirty="0"/>
              <a:t> </a:t>
            </a:r>
            <a:r>
              <a:rPr lang="en-US" sz="1600" dirty="0" err="1"/>
              <a:t>jarak</a:t>
            </a:r>
            <a:r>
              <a:rPr lang="en-US" sz="1600" dirty="0"/>
              <a:t> </a:t>
            </a:r>
            <a:r>
              <a:rPr lang="en-US" sz="1600" dirty="0" err="1"/>
              <a:t>jangkau</a:t>
            </a:r>
            <a:r>
              <a:rPr lang="en-US" sz="1600" dirty="0"/>
              <a:t>	: 20 meter</a:t>
            </a:r>
          </a:p>
          <a:p>
            <a:pPr marL="441325">
              <a:buFont typeface="Wingdings" pitchFamily="2" charset="2"/>
              <a:buChar char="§"/>
              <a:tabLst>
                <a:tab pos="4313238" algn="l"/>
                <a:tab pos="4389438" algn="l"/>
              </a:tabLst>
              <a:defRPr/>
            </a:pPr>
            <a:r>
              <a:rPr lang="en-US" sz="1600" b="1" dirty="0"/>
              <a:t> </a:t>
            </a:r>
            <a:r>
              <a:rPr lang="en-US" sz="1600" dirty="0" err="1"/>
              <a:t>Kelas</a:t>
            </a:r>
            <a:r>
              <a:rPr lang="en-US" sz="1600" dirty="0"/>
              <a:t> </a:t>
            </a:r>
            <a:r>
              <a:rPr lang="en-US" sz="1600" dirty="0" err="1"/>
              <a:t>bahaya</a:t>
            </a:r>
            <a:r>
              <a:rPr lang="en-US" sz="1600" dirty="0"/>
              <a:t> </a:t>
            </a:r>
            <a:r>
              <a:rPr lang="en-US" sz="1600" dirty="0" err="1"/>
              <a:t>tinggi</a:t>
            </a:r>
            <a:r>
              <a:rPr lang="en-US" sz="1600" dirty="0"/>
              <a:t> </a:t>
            </a:r>
            <a:r>
              <a:rPr lang="en-US" sz="1600" dirty="0" err="1"/>
              <a:t>jarak</a:t>
            </a:r>
            <a:r>
              <a:rPr lang="en-US" sz="1600" dirty="0"/>
              <a:t> </a:t>
            </a:r>
            <a:r>
              <a:rPr lang="en-US" sz="1600" dirty="0" err="1"/>
              <a:t>jangkau</a:t>
            </a:r>
            <a:r>
              <a:rPr lang="en-US" sz="1600" dirty="0"/>
              <a:t>	: 15 meter</a:t>
            </a:r>
            <a:r>
              <a:rPr lang="en-US" sz="1600" b="1" dirty="0"/>
              <a:t>	</a:t>
            </a:r>
          </a:p>
          <a:p>
            <a:pPr marL="441325" indent="-349250">
              <a:tabLst>
                <a:tab pos="4313238" algn="l"/>
                <a:tab pos="4389438" algn="l"/>
              </a:tabLst>
              <a:defRPr/>
            </a:pPr>
            <a:endParaRPr lang="en-US" sz="1600" b="1" dirty="0"/>
          </a:p>
          <a:p>
            <a:pPr marL="441325" indent="-349250">
              <a:buFontTx/>
              <a:buAutoNum type="alphaLcPeriod" startAt="4"/>
              <a:tabLst>
                <a:tab pos="4313238" algn="l"/>
                <a:tab pos="4389438" algn="l"/>
              </a:tabLst>
              <a:defRPr/>
            </a:pPr>
            <a:r>
              <a:rPr lang="en-US" sz="1600" b="1" dirty="0"/>
              <a:t>PENEMPATAN APAR BERDASARKAN LUAS LANTAI DAN DAYA PADAM</a:t>
            </a:r>
          </a:p>
          <a:p>
            <a:pPr marL="625475" indent="-184150">
              <a:buFont typeface="Arial" pitchFamily="34" charset="0"/>
              <a:buChar char="•"/>
              <a:tabLst>
                <a:tab pos="4313238" algn="l"/>
                <a:tab pos="4389438" algn="l"/>
              </a:tabLst>
              <a:defRPr/>
            </a:pPr>
            <a:r>
              <a:rPr lang="en-US" sz="1600" dirty="0" err="1"/>
              <a:t>Kelas</a:t>
            </a:r>
            <a:r>
              <a:rPr lang="en-US" sz="1600" dirty="0"/>
              <a:t> </a:t>
            </a:r>
            <a:r>
              <a:rPr lang="en-US" sz="1600" dirty="0" err="1"/>
              <a:t>bahaya</a:t>
            </a:r>
            <a:r>
              <a:rPr lang="en-US" sz="1600" dirty="0"/>
              <a:t> </a:t>
            </a:r>
            <a:r>
              <a:rPr lang="en-US" sz="1600" dirty="0" err="1"/>
              <a:t>ringan</a:t>
            </a:r>
            <a:r>
              <a:rPr lang="en-US" sz="1600" dirty="0"/>
              <a:t> </a:t>
            </a:r>
            <a:r>
              <a:rPr lang="en-US" sz="1600" dirty="0" err="1"/>
              <a:t>dengan</a:t>
            </a:r>
            <a:r>
              <a:rPr lang="en-US" sz="1600" dirty="0"/>
              <a:t> </a:t>
            </a:r>
            <a:r>
              <a:rPr lang="en-US" sz="1600" dirty="0" err="1"/>
              <a:t>luas</a:t>
            </a:r>
            <a:r>
              <a:rPr lang="en-US" sz="1600" dirty="0"/>
              <a:t> </a:t>
            </a:r>
            <a:r>
              <a:rPr lang="en-US" sz="1600" b="1" dirty="0" err="1"/>
              <a:t>maksimum</a:t>
            </a:r>
            <a:r>
              <a:rPr lang="en-US" sz="1600" dirty="0"/>
              <a:t> 278 m² / 1 APAR </a:t>
            </a:r>
            <a:r>
              <a:rPr lang="en-US" sz="1600" dirty="0" err="1"/>
              <a:t>dengan</a:t>
            </a:r>
            <a:r>
              <a:rPr lang="en-US" sz="1600" dirty="0"/>
              <a:t> </a:t>
            </a:r>
            <a:r>
              <a:rPr lang="en-US" sz="1600" dirty="0" err="1"/>
              <a:t>daya</a:t>
            </a:r>
            <a:r>
              <a:rPr lang="en-US" sz="1600" dirty="0"/>
              <a:t> </a:t>
            </a:r>
            <a:r>
              <a:rPr lang="en-US" sz="1600" dirty="0" err="1"/>
              <a:t>padam</a:t>
            </a:r>
            <a:r>
              <a:rPr lang="en-US" sz="1600" dirty="0"/>
              <a:t> </a:t>
            </a:r>
            <a:r>
              <a:rPr lang="en-US" sz="1600" b="1" dirty="0"/>
              <a:t>minimum</a:t>
            </a:r>
            <a:r>
              <a:rPr lang="en-US" sz="1600" dirty="0"/>
              <a:t> 2-A..</a:t>
            </a:r>
          </a:p>
          <a:p>
            <a:pPr marL="625475" indent="-184150">
              <a:buFont typeface="Arial" pitchFamily="34" charset="0"/>
              <a:buChar char="•"/>
              <a:tabLst>
                <a:tab pos="4313238" algn="l"/>
                <a:tab pos="4389438" algn="l"/>
              </a:tabLst>
              <a:defRPr/>
            </a:pPr>
            <a:r>
              <a:rPr lang="en-US" sz="1600" dirty="0" err="1"/>
              <a:t>Kelas</a:t>
            </a:r>
            <a:r>
              <a:rPr lang="en-US" sz="1600" dirty="0"/>
              <a:t> </a:t>
            </a:r>
            <a:r>
              <a:rPr lang="en-US" sz="1600" dirty="0" err="1"/>
              <a:t>bahaya</a:t>
            </a:r>
            <a:r>
              <a:rPr lang="en-US" sz="1600" dirty="0"/>
              <a:t> </a:t>
            </a:r>
            <a:r>
              <a:rPr lang="en-US" sz="1600" dirty="0" err="1"/>
              <a:t>sedang</a:t>
            </a:r>
            <a:r>
              <a:rPr lang="en-US" sz="1600" dirty="0"/>
              <a:t> </a:t>
            </a:r>
            <a:r>
              <a:rPr lang="en-US" sz="1600" dirty="0" err="1"/>
              <a:t>dengan</a:t>
            </a:r>
            <a:r>
              <a:rPr lang="en-US" sz="1600" dirty="0"/>
              <a:t> </a:t>
            </a:r>
            <a:r>
              <a:rPr lang="en-US" sz="1600" dirty="0" err="1"/>
              <a:t>luas</a:t>
            </a:r>
            <a:r>
              <a:rPr lang="en-US" sz="1600" dirty="0"/>
              <a:t> </a:t>
            </a:r>
            <a:r>
              <a:rPr lang="en-US" sz="1600" dirty="0" err="1"/>
              <a:t>lantai</a:t>
            </a:r>
            <a:r>
              <a:rPr lang="en-US" sz="1600" dirty="0"/>
              <a:t> </a:t>
            </a:r>
            <a:r>
              <a:rPr lang="en-US" sz="1600" dirty="0" err="1"/>
              <a:t>maksimum</a:t>
            </a:r>
            <a:r>
              <a:rPr lang="en-US" sz="1600" dirty="0"/>
              <a:t> 140 m² / 1 APAR </a:t>
            </a:r>
            <a:r>
              <a:rPr lang="en-US" sz="1600" dirty="0" err="1"/>
              <a:t>dengan</a:t>
            </a:r>
            <a:r>
              <a:rPr lang="en-US" sz="1600" dirty="0"/>
              <a:t> </a:t>
            </a:r>
            <a:r>
              <a:rPr lang="en-US" sz="1600" dirty="0" err="1"/>
              <a:t>daya</a:t>
            </a:r>
            <a:r>
              <a:rPr lang="en-US" sz="1600" dirty="0"/>
              <a:t> </a:t>
            </a:r>
            <a:r>
              <a:rPr lang="en-US" sz="1600" dirty="0" err="1"/>
              <a:t>padam</a:t>
            </a:r>
            <a:r>
              <a:rPr lang="en-US" sz="1600" dirty="0"/>
              <a:t> minimum 2-A.</a:t>
            </a:r>
          </a:p>
          <a:p>
            <a:pPr marL="625475" indent="-184150">
              <a:buFont typeface="Arial" pitchFamily="34" charset="0"/>
              <a:buChar char="•"/>
              <a:tabLst>
                <a:tab pos="4313238" algn="l"/>
                <a:tab pos="4389438" algn="l"/>
              </a:tabLst>
              <a:defRPr/>
            </a:pPr>
            <a:r>
              <a:rPr lang="en-US" sz="1600" dirty="0" err="1"/>
              <a:t>Kelas</a:t>
            </a:r>
            <a:r>
              <a:rPr lang="en-US" sz="1600" dirty="0"/>
              <a:t> </a:t>
            </a:r>
            <a:r>
              <a:rPr lang="en-US" sz="1600" dirty="0" err="1"/>
              <a:t>bahaya</a:t>
            </a:r>
            <a:r>
              <a:rPr lang="en-US" sz="1600" dirty="0"/>
              <a:t> </a:t>
            </a:r>
            <a:r>
              <a:rPr lang="en-US" sz="1600" dirty="0" err="1"/>
              <a:t>tinggi</a:t>
            </a:r>
            <a:r>
              <a:rPr lang="en-US" sz="1600" dirty="0"/>
              <a:t> </a:t>
            </a:r>
            <a:r>
              <a:rPr lang="en-US" sz="1600" dirty="0" err="1"/>
              <a:t>dengan</a:t>
            </a:r>
            <a:r>
              <a:rPr lang="en-US" sz="1600" dirty="0"/>
              <a:t> </a:t>
            </a:r>
            <a:r>
              <a:rPr lang="en-US" sz="1600" dirty="0" err="1"/>
              <a:t>luas</a:t>
            </a:r>
            <a:r>
              <a:rPr lang="en-US" sz="1600" dirty="0"/>
              <a:t> </a:t>
            </a:r>
            <a:r>
              <a:rPr lang="en-US" sz="1600" dirty="0" err="1"/>
              <a:t>maksimum</a:t>
            </a:r>
            <a:r>
              <a:rPr lang="en-US" sz="1600" dirty="0"/>
              <a:t> 100 m² / 1 APAR </a:t>
            </a:r>
            <a:r>
              <a:rPr lang="en-US" sz="1600" dirty="0" err="1"/>
              <a:t>dengan</a:t>
            </a:r>
            <a:r>
              <a:rPr lang="en-US" sz="1600" dirty="0"/>
              <a:t> </a:t>
            </a:r>
            <a:r>
              <a:rPr lang="en-US" sz="1600" dirty="0" err="1"/>
              <a:t>daya</a:t>
            </a:r>
            <a:r>
              <a:rPr lang="en-US" sz="1600" dirty="0"/>
              <a:t> </a:t>
            </a:r>
            <a:r>
              <a:rPr lang="en-US" sz="1600" dirty="0" err="1"/>
              <a:t>padam</a:t>
            </a:r>
            <a:r>
              <a:rPr lang="en-US" sz="1600" dirty="0"/>
              <a:t> minimum 2-A..</a:t>
            </a:r>
          </a:p>
          <a:p>
            <a:pPr marL="625475" indent="-184150" algn="ctr">
              <a:tabLst>
                <a:tab pos="4313238" algn="l"/>
                <a:tab pos="4389438" algn="l"/>
              </a:tabLst>
              <a:defRPr/>
            </a:pPr>
            <a:r>
              <a:rPr lang="en-US" sz="2400" b="1" smtClean="0"/>
              <a:t>………</a:t>
            </a:r>
            <a:r>
              <a:rPr lang="en-US" sz="2400" b="1" dirty="0" err="1"/>
              <a:t>Selasai</a:t>
            </a:r>
            <a:r>
              <a:rPr lang="en-US" sz="2400" b="1" dirty="0" smtClean="0"/>
              <a:t>………</a:t>
            </a:r>
            <a:endParaRPr lang="id-ID" sz="2400" b="1" dirty="0" smtClean="0"/>
          </a:p>
          <a:p>
            <a:pPr marL="625475" indent="-184150" algn="ctr">
              <a:tabLst>
                <a:tab pos="4313238" algn="l"/>
                <a:tab pos="4389438" algn="l"/>
              </a:tabLst>
              <a:defRPr/>
            </a:pPr>
            <a:r>
              <a:rPr lang="id-ID" sz="2400" b="1" dirty="0" smtClean="0"/>
              <a:t>Materi sepenuhnya berasal dari Pemateri/Kantor Dinas Pemadam kebakaran pemda Yogyakarta download di psdm.uad.ac.id</a:t>
            </a:r>
            <a:r>
              <a:rPr lang="en-US" sz="1600" b="1" dirty="0"/>
              <a:t>	</a:t>
            </a:r>
          </a:p>
          <a:p>
            <a:pPr marL="441325" indent="-349250">
              <a:defRPr/>
            </a:pPr>
            <a:r>
              <a:rPr lang="en-US" sz="1600" b="1" dirty="0"/>
              <a:t>	</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428625"/>
            <a:ext cx="8143875" cy="6186488"/>
          </a:xfrm>
          <a:prstGeom prst="rect">
            <a:avLst/>
          </a:prstGeom>
        </p:spPr>
        <p:txBody>
          <a:bodyPr>
            <a:spAutoFit/>
          </a:bodyPr>
          <a:lstStyle/>
          <a:p>
            <a:pPr marL="265113" indent="-265113" algn="just">
              <a:buFont typeface="Wingdings" pitchFamily="2" charset="2"/>
              <a:buChar char="§"/>
              <a:defRPr/>
            </a:pPr>
            <a:r>
              <a:rPr lang="en-US" dirty="0">
                <a:latin typeface="Arial Rounded MT Bold" pitchFamily="34" charset="0"/>
              </a:rPr>
              <a:t> Panel </a:t>
            </a:r>
            <a:r>
              <a:rPr lang="en-US" dirty="0" err="1">
                <a:latin typeface="Arial Rounded MT Bold" pitchFamily="34" charset="0"/>
              </a:rPr>
              <a:t>Kontrol</a:t>
            </a:r>
            <a:r>
              <a:rPr lang="en-US" dirty="0">
                <a:latin typeface="Arial Rounded MT Bold" pitchFamily="34" charset="0"/>
              </a:rPr>
              <a:t> ( Main Control Panel )</a:t>
            </a:r>
          </a:p>
          <a:p>
            <a:pPr marL="265113" indent="-265113" algn="just">
              <a:buFont typeface="Wingdings" pitchFamily="2" charset="2"/>
              <a:buChar char="§"/>
              <a:defRPr/>
            </a:pPr>
            <a:r>
              <a:rPr lang="en-US" dirty="0">
                <a:latin typeface="Arial Rounded MT Bold" pitchFamily="34" charset="0"/>
              </a:rPr>
              <a:t> Manual Call box ( </a:t>
            </a:r>
            <a:r>
              <a:rPr lang="en-US" dirty="0" err="1">
                <a:latin typeface="Arial Rounded MT Bold" pitchFamily="34" charset="0"/>
              </a:rPr>
              <a:t>titik</a:t>
            </a:r>
            <a:r>
              <a:rPr lang="en-US" dirty="0">
                <a:latin typeface="Arial Rounded MT Bold" pitchFamily="34" charset="0"/>
              </a:rPr>
              <a:t> </a:t>
            </a:r>
            <a:r>
              <a:rPr lang="en-US" dirty="0" err="1">
                <a:latin typeface="Arial Rounded MT Bold" pitchFamily="34" charset="0"/>
              </a:rPr>
              <a:t>panggil</a:t>
            </a:r>
            <a:r>
              <a:rPr lang="en-US" dirty="0">
                <a:latin typeface="Arial Rounded MT Bold" pitchFamily="34" charset="0"/>
              </a:rPr>
              <a:t> manual)</a:t>
            </a:r>
          </a:p>
          <a:p>
            <a:pPr marL="265113" indent="-265113" algn="just">
              <a:buFont typeface="Wingdings" pitchFamily="2" charset="2"/>
              <a:buChar char="§"/>
              <a:defRPr/>
            </a:pPr>
            <a:r>
              <a:rPr lang="en-US" dirty="0" err="1">
                <a:latin typeface="Arial Rounded MT Bold" pitchFamily="34" charset="0"/>
              </a:rPr>
              <a:t>Alat</a:t>
            </a:r>
            <a:r>
              <a:rPr lang="en-US" dirty="0">
                <a:latin typeface="Arial Rounded MT Bold" pitchFamily="34" charset="0"/>
              </a:rPr>
              <a:t>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 fire detector )</a:t>
            </a:r>
          </a:p>
          <a:p>
            <a:pPr marL="265113" indent="-265113" algn="just">
              <a:buFont typeface="Wingdings" pitchFamily="2" charset="2"/>
              <a:buChar char="§"/>
              <a:defRPr/>
            </a:pPr>
            <a:r>
              <a:rPr lang="en-US" dirty="0">
                <a:latin typeface="Arial Rounded MT Bold" pitchFamily="34" charset="0"/>
              </a:rPr>
              <a:t>Alarm </a:t>
            </a:r>
            <a:r>
              <a:rPr lang="en-US" dirty="0" err="1">
                <a:latin typeface="Arial Rounded MT Bold" pitchFamily="34" charset="0"/>
              </a:rPr>
              <a:t>bel</a:t>
            </a:r>
            <a:r>
              <a:rPr lang="en-US" dirty="0">
                <a:latin typeface="Arial Rounded MT Bold" pitchFamily="34" charset="0"/>
              </a:rPr>
              <a:t> </a:t>
            </a:r>
            <a:r>
              <a:rPr lang="en-US" dirty="0" err="1">
                <a:latin typeface="Arial Rounded MT Bold" pitchFamily="34" charset="0"/>
              </a:rPr>
              <a:t>atau</a:t>
            </a:r>
            <a:r>
              <a:rPr lang="en-US" dirty="0">
                <a:latin typeface="Arial Rounded MT Bold" pitchFamily="34" charset="0"/>
              </a:rPr>
              <a:t> Horn</a:t>
            </a:r>
          </a:p>
          <a:p>
            <a:pPr marL="265113" indent="-265113" algn="just">
              <a:defRPr/>
            </a:pPr>
            <a:endParaRPr lang="en-US" dirty="0">
              <a:latin typeface="Arial Rounded MT Bold" pitchFamily="34" charset="0"/>
            </a:endParaRPr>
          </a:p>
          <a:p>
            <a:pPr marL="265113" indent="-265113" algn="just">
              <a:defRPr/>
            </a:pPr>
            <a:r>
              <a:rPr lang="en-US" dirty="0">
                <a:latin typeface="Arial Rounded MT Bold" pitchFamily="34" charset="0"/>
              </a:rPr>
              <a:t>b. Cara </a:t>
            </a:r>
            <a:r>
              <a:rPr lang="en-US" dirty="0" err="1">
                <a:latin typeface="Arial Rounded MT Bold" pitchFamily="34" charset="0"/>
              </a:rPr>
              <a:t>Kerja</a:t>
            </a:r>
            <a:r>
              <a:rPr lang="en-US" dirty="0">
                <a:latin typeface="Arial Rounded MT Bold" pitchFamily="34" charset="0"/>
              </a:rPr>
              <a:t> Alarm </a:t>
            </a:r>
            <a:r>
              <a:rPr lang="en-US" dirty="0" err="1">
                <a:latin typeface="Arial Rounded MT Bold" pitchFamily="34" charset="0"/>
              </a:rPr>
              <a:t>Kebakaran</a:t>
            </a:r>
            <a:r>
              <a:rPr lang="en-US" dirty="0">
                <a:latin typeface="Arial Rounded MT Bold" pitchFamily="34" charset="0"/>
              </a:rPr>
              <a:t> </a:t>
            </a:r>
            <a:r>
              <a:rPr lang="en-US" dirty="0" err="1">
                <a:latin typeface="Arial Rounded MT Bold" pitchFamily="34" charset="0"/>
              </a:rPr>
              <a:t>gedung</a:t>
            </a:r>
            <a:r>
              <a:rPr lang="en-US" dirty="0">
                <a:latin typeface="Arial Rounded MT Bold" pitchFamily="34" charset="0"/>
              </a:rPr>
              <a:t> :</a:t>
            </a:r>
          </a:p>
          <a:p>
            <a:pPr marL="265113" indent="-265113" algn="just">
              <a:defRPr/>
            </a:pPr>
            <a:endParaRPr lang="en-US" dirty="0">
              <a:latin typeface="Arial Rounded MT Bold" pitchFamily="34" charset="0"/>
            </a:endParaRPr>
          </a:p>
          <a:p>
            <a:pPr marL="530225" indent="-530225" algn="just">
              <a:defRPr/>
            </a:pPr>
            <a:r>
              <a:rPr lang="en-US" dirty="0">
                <a:latin typeface="Arial Rounded MT Bold" pitchFamily="34" charset="0"/>
              </a:rPr>
              <a:t>    1) Manual,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menggunakan</a:t>
            </a:r>
            <a:r>
              <a:rPr lang="en-US" dirty="0">
                <a:latin typeface="Arial Rounded MT Bold" pitchFamily="34" charset="0"/>
              </a:rPr>
              <a:t> </a:t>
            </a:r>
            <a:r>
              <a:rPr lang="en-US" dirty="0" err="1">
                <a:latin typeface="Arial Rounded MT Bold" pitchFamily="34" charset="0"/>
              </a:rPr>
              <a:t>titik</a:t>
            </a:r>
            <a:r>
              <a:rPr lang="en-US" dirty="0">
                <a:latin typeface="Arial Rounded MT Bold" pitchFamily="34" charset="0"/>
              </a:rPr>
              <a:t> </a:t>
            </a:r>
            <a:r>
              <a:rPr lang="en-US" dirty="0" err="1">
                <a:latin typeface="Arial Rounded MT Bold" pitchFamily="34" charset="0"/>
              </a:rPr>
              <a:t>panggil</a:t>
            </a:r>
            <a:r>
              <a:rPr lang="en-US" dirty="0">
                <a:latin typeface="Arial Rounded MT Bold" pitchFamily="34" charset="0"/>
              </a:rPr>
              <a:t> manual ( Manual call box )</a:t>
            </a:r>
          </a:p>
          <a:p>
            <a:pPr marL="530225" algn="just">
              <a:buFont typeface="Wingdings" pitchFamily="2" charset="2"/>
              <a:buChar char="§"/>
              <a:defRPr/>
            </a:pPr>
            <a:r>
              <a:rPr lang="en-US" dirty="0">
                <a:latin typeface="Arial Rounded MT Bold" pitchFamily="34" charset="0"/>
              </a:rPr>
              <a:t>  </a:t>
            </a:r>
            <a:r>
              <a:rPr lang="en-US" dirty="0" err="1">
                <a:latin typeface="Arial Rounded MT Bold" pitchFamily="34" charset="0"/>
              </a:rPr>
              <a:t>Tombol</a:t>
            </a:r>
            <a:r>
              <a:rPr lang="en-US" dirty="0">
                <a:latin typeface="Arial Rounded MT Bold" pitchFamily="34" charset="0"/>
              </a:rPr>
              <a:t> </a:t>
            </a:r>
            <a:r>
              <a:rPr lang="en-US" dirty="0" err="1">
                <a:latin typeface="Arial Rounded MT Bold" pitchFamily="34" charset="0"/>
              </a:rPr>
              <a:t>tekan</a:t>
            </a:r>
            <a:endParaRPr lang="en-US" dirty="0">
              <a:latin typeface="Arial Rounded MT Bold" pitchFamily="34" charset="0"/>
            </a:endParaRPr>
          </a:p>
          <a:p>
            <a:pPr marL="530225" algn="just">
              <a:buFont typeface="Wingdings" pitchFamily="2" charset="2"/>
              <a:buChar char="§"/>
              <a:defRPr/>
            </a:pPr>
            <a:r>
              <a:rPr lang="en-US" dirty="0">
                <a:latin typeface="Arial Rounded MT Bold" pitchFamily="34" charset="0"/>
              </a:rPr>
              <a:t>  </a:t>
            </a:r>
            <a:r>
              <a:rPr lang="en-US" dirty="0" err="1">
                <a:latin typeface="Arial Rounded MT Bold" pitchFamily="34" charset="0"/>
              </a:rPr>
              <a:t>Tombol</a:t>
            </a:r>
            <a:r>
              <a:rPr lang="en-US" dirty="0">
                <a:latin typeface="Arial Rounded MT Bold" pitchFamily="34" charset="0"/>
              </a:rPr>
              <a:t> </a:t>
            </a:r>
            <a:r>
              <a:rPr lang="en-US" dirty="0" err="1">
                <a:latin typeface="Arial Rounded MT Bold" pitchFamily="34" charset="0"/>
              </a:rPr>
              <a:t>tarik</a:t>
            </a:r>
            <a:endParaRPr lang="en-US" dirty="0">
              <a:latin typeface="Arial Rounded MT Bold" pitchFamily="34" charset="0"/>
            </a:endParaRPr>
          </a:p>
          <a:p>
            <a:pPr marL="530225" algn="just">
              <a:buFont typeface="Wingdings" pitchFamily="2" charset="2"/>
              <a:buChar char="§"/>
              <a:defRPr/>
            </a:pPr>
            <a:r>
              <a:rPr lang="en-US" dirty="0">
                <a:latin typeface="Arial Rounded MT Bold" pitchFamily="34" charset="0"/>
              </a:rPr>
              <a:t>  Handle </a:t>
            </a:r>
            <a:r>
              <a:rPr lang="en-US" dirty="0" err="1">
                <a:latin typeface="Arial Rounded MT Bold" pitchFamily="34" charset="0"/>
              </a:rPr>
              <a:t>tarik</a:t>
            </a:r>
            <a:endParaRPr lang="en-US" dirty="0">
              <a:latin typeface="Arial Rounded MT Bold" pitchFamily="34" charset="0"/>
            </a:endParaRPr>
          </a:p>
          <a:p>
            <a:pPr marL="530225" algn="just">
              <a:defRPr/>
            </a:pPr>
            <a:r>
              <a:rPr lang="en-US" dirty="0" err="1">
                <a:latin typeface="Arial Rounded MT Bold" pitchFamily="34" charset="0"/>
              </a:rPr>
              <a:t>Atau</a:t>
            </a:r>
            <a:r>
              <a:rPr lang="en-US" dirty="0">
                <a:latin typeface="Arial Rounded MT Bold" pitchFamily="34" charset="0"/>
              </a:rPr>
              <a:t> </a:t>
            </a:r>
            <a:r>
              <a:rPr lang="en-US" dirty="0" err="1">
                <a:latin typeface="Arial Rounded MT Bold" pitchFamily="34" charset="0"/>
              </a:rPr>
              <a:t>sesuai</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petunjuk</a:t>
            </a:r>
            <a:r>
              <a:rPr lang="en-US" dirty="0">
                <a:latin typeface="Arial Rounded MT Bold" pitchFamily="34" charset="0"/>
              </a:rPr>
              <a:t> </a:t>
            </a:r>
            <a:r>
              <a:rPr lang="en-US" dirty="0" err="1">
                <a:latin typeface="Arial Rounded MT Bold" pitchFamily="34" charset="0"/>
              </a:rPr>
              <a:t>pemakaian</a:t>
            </a:r>
            <a:r>
              <a:rPr lang="en-US" dirty="0">
                <a:latin typeface="Arial Rounded MT Bold" pitchFamily="34" charset="0"/>
              </a:rPr>
              <a:t> </a:t>
            </a:r>
            <a:r>
              <a:rPr lang="en-US" dirty="0" err="1">
                <a:latin typeface="Arial Rounded MT Bold" pitchFamily="34" charset="0"/>
              </a:rPr>
              <a:t>pada</a:t>
            </a:r>
            <a:r>
              <a:rPr lang="en-US" dirty="0">
                <a:latin typeface="Arial Rounded MT Bold" pitchFamily="34" charset="0"/>
              </a:rPr>
              <a:t> </a:t>
            </a:r>
            <a:r>
              <a:rPr lang="en-US" dirty="0" err="1">
                <a:latin typeface="Arial Rounded MT Bold" pitchFamily="34" charset="0"/>
              </a:rPr>
              <a:t>titik</a:t>
            </a:r>
            <a:r>
              <a:rPr lang="en-US" dirty="0">
                <a:latin typeface="Arial Rounded MT Bold" pitchFamily="34" charset="0"/>
              </a:rPr>
              <a:t> </a:t>
            </a:r>
            <a:r>
              <a:rPr lang="en-US" dirty="0" err="1">
                <a:latin typeface="Arial Rounded MT Bold" pitchFamily="34" charset="0"/>
              </a:rPr>
              <a:t>panggil</a:t>
            </a:r>
            <a:r>
              <a:rPr lang="en-US" dirty="0">
                <a:latin typeface="Arial Rounded MT Bold" pitchFamily="34" charset="0"/>
              </a:rPr>
              <a:t> </a:t>
            </a:r>
            <a:r>
              <a:rPr lang="en-US" dirty="0" err="1">
                <a:latin typeface="Arial Rounded MT Bold" pitchFamily="34" charset="0"/>
              </a:rPr>
              <a:t>tersebut</a:t>
            </a:r>
            <a:r>
              <a:rPr lang="en-US" dirty="0">
                <a:latin typeface="Arial Rounded MT Bold" pitchFamily="34" charset="0"/>
              </a:rPr>
              <a:t>.</a:t>
            </a:r>
          </a:p>
          <a:p>
            <a:pPr marL="530225" algn="just">
              <a:defRPr/>
            </a:pPr>
            <a:endParaRPr lang="en-US" dirty="0">
              <a:latin typeface="Arial Rounded MT Bold" pitchFamily="34" charset="0"/>
            </a:endParaRPr>
          </a:p>
          <a:p>
            <a:pPr marL="530225" indent="-265113" algn="just">
              <a:defRPr/>
            </a:pPr>
            <a:r>
              <a:rPr lang="en-US" dirty="0">
                <a:latin typeface="Arial Rounded MT Bold" pitchFamily="34" charset="0"/>
              </a:rPr>
              <a:t>2) </a:t>
            </a:r>
            <a:r>
              <a:rPr lang="en-US" dirty="0" err="1">
                <a:latin typeface="Arial Rounded MT Bold" pitchFamily="34" charset="0"/>
              </a:rPr>
              <a:t>Otomatis</a:t>
            </a:r>
            <a:r>
              <a:rPr lang="en-US" dirty="0">
                <a:latin typeface="Arial Rounded MT Bold" pitchFamily="34" charset="0"/>
              </a:rPr>
              <a:t>, </a:t>
            </a:r>
            <a:r>
              <a:rPr lang="en-US" dirty="0" err="1">
                <a:latin typeface="Arial Rounded MT Bold" pitchFamily="34" charset="0"/>
              </a:rPr>
              <a:t>melalui</a:t>
            </a:r>
            <a:r>
              <a:rPr lang="en-US" dirty="0">
                <a:latin typeface="Arial Rounded MT Bold" pitchFamily="34" charset="0"/>
              </a:rPr>
              <a:t> </a:t>
            </a:r>
            <a:r>
              <a:rPr lang="en-US" dirty="0" err="1">
                <a:latin typeface="Arial Rounded MT Bold" pitchFamily="34" charset="0"/>
              </a:rPr>
              <a:t>alat</a:t>
            </a:r>
            <a:r>
              <a:rPr lang="en-US" dirty="0">
                <a:latin typeface="Arial Rounded MT Bold" pitchFamily="34" charset="0"/>
              </a:rPr>
              <a:t>  </a:t>
            </a:r>
            <a:r>
              <a:rPr lang="en-US" dirty="0" err="1">
                <a:latin typeface="Arial Rounded MT Bold" pitchFamily="34" charset="0"/>
              </a:rPr>
              <a:t>pendeteksi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(fire detector)</a:t>
            </a:r>
          </a:p>
          <a:p>
            <a:pPr marL="530225" indent="-265113" algn="just">
              <a:defRPr/>
            </a:pPr>
            <a:endParaRPr lang="en-US" dirty="0">
              <a:latin typeface="Arial Rounded MT Bold" pitchFamily="34" charset="0"/>
            </a:endParaRPr>
          </a:p>
          <a:p>
            <a:pPr marL="530225" indent="-265113" algn="just">
              <a:defRPr/>
            </a:pPr>
            <a:r>
              <a:rPr lang="en-US" dirty="0">
                <a:latin typeface="Arial Rounded MT Bold" pitchFamily="34" charset="0"/>
              </a:rPr>
              <a:t>	</a:t>
            </a:r>
            <a:r>
              <a:rPr lang="en-US" dirty="0" err="1">
                <a:latin typeface="Arial Rounded MT Bold" pitchFamily="34" charset="0"/>
              </a:rPr>
              <a:t>Alat</a:t>
            </a:r>
            <a:r>
              <a:rPr lang="en-US" dirty="0">
                <a:latin typeface="Arial Rounded MT Bold" pitchFamily="34" charset="0"/>
              </a:rPr>
              <a:t> </a:t>
            </a:r>
            <a:r>
              <a:rPr lang="en-US" dirty="0" err="1">
                <a:latin typeface="Arial Rounded MT Bold" pitchFamily="34" charset="0"/>
              </a:rPr>
              <a:t>pendeteksi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 fire detector) </a:t>
            </a:r>
            <a:r>
              <a:rPr lang="en-US" dirty="0" err="1">
                <a:latin typeface="Arial Rounded MT Bold" pitchFamily="34" charset="0"/>
              </a:rPr>
              <a:t>tersedia</a:t>
            </a:r>
            <a:r>
              <a:rPr lang="en-US" dirty="0">
                <a:latin typeface="Arial Rounded MT Bold" pitchFamily="34" charset="0"/>
              </a:rPr>
              <a:t> </a:t>
            </a:r>
            <a:r>
              <a:rPr lang="en-US" dirty="0" err="1">
                <a:latin typeface="Arial Rounded MT Bold" pitchFamily="34" charset="0"/>
              </a:rPr>
              <a:t>dalam</a:t>
            </a:r>
            <a:r>
              <a:rPr lang="en-US" dirty="0">
                <a:latin typeface="Arial Rounded MT Bold" pitchFamily="34" charset="0"/>
              </a:rPr>
              <a:t> </a:t>
            </a:r>
            <a:r>
              <a:rPr lang="en-US" dirty="0" err="1">
                <a:latin typeface="Arial Rounded MT Bold" pitchFamily="34" charset="0"/>
              </a:rPr>
              <a:t>beberapa</a:t>
            </a:r>
            <a:r>
              <a:rPr lang="en-US" dirty="0">
                <a:latin typeface="Arial Rounded MT Bold" pitchFamily="34" charset="0"/>
              </a:rPr>
              <a:t> </a:t>
            </a:r>
            <a:r>
              <a:rPr lang="en-US" dirty="0" err="1">
                <a:latin typeface="Arial Rounded MT Bold" pitchFamily="34" charset="0"/>
              </a:rPr>
              <a:t>jenis</a:t>
            </a:r>
            <a:r>
              <a:rPr lang="en-US" dirty="0">
                <a:latin typeface="Arial Rounded MT Bold" pitchFamily="34" charset="0"/>
              </a:rPr>
              <a:t> /</a:t>
            </a:r>
            <a:r>
              <a:rPr lang="en-US" dirty="0" err="1">
                <a:latin typeface="Arial Rounded MT Bold" pitchFamily="34" charset="0"/>
              </a:rPr>
              <a:t>macam</a:t>
            </a:r>
            <a:r>
              <a:rPr lang="en-US" dirty="0">
                <a:latin typeface="Arial Rounded MT Bold" pitchFamily="34" charset="0"/>
              </a:rPr>
              <a:t> </a:t>
            </a:r>
            <a:r>
              <a:rPr lang="en-US" dirty="0" err="1">
                <a:latin typeface="Arial Rounded MT Bold" pitchFamily="34" charset="0"/>
              </a:rPr>
              <a:t>berdasarkan</a:t>
            </a:r>
            <a:r>
              <a:rPr lang="en-US" dirty="0">
                <a:latin typeface="Arial Rounded MT Bold" pitchFamily="34" charset="0"/>
              </a:rPr>
              <a:t> </a:t>
            </a:r>
            <a:r>
              <a:rPr lang="en-US" dirty="0" err="1">
                <a:latin typeface="Arial Rounded MT Bold" pitchFamily="34" charset="0"/>
              </a:rPr>
              <a:t>prinsip</a:t>
            </a:r>
            <a:r>
              <a:rPr lang="en-US" dirty="0">
                <a:latin typeface="Arial Rounded MT Bold" pitchFamily="34" charset="0"/>
              </a:rPr>
              <a:t> </a:t>
            </a:r>
            <a:r>
              <a:rPr lang="en-US" dirty="0" err="1">
                <a:latin typeface="Arial Rounded MT Bold" pitchFamily="34" charset="0"/>
              </a:rPr>
              <a:t>kerjanya</a:t>
            </a:r>
            <a:r>
              <a:rPr lang="en-US" dirty="0">
                <a:latin typeface="Arial Rounded MT Bold" pitchFamily="34" charset="0"/>
              </a:rPr>
              <a:t>/</a:t>
            </a:r>
            <a:r>
              <a:rPr lang="en-US" dirty="0" err="1">
                <a:latin typeface="Arial Rounded MT Bold" pitchFamily="34" charset="0"/>
              </a:rPr>
              <a:t>indikasi</a:t>
            </a:r>
            <a:r>
              <a:rPr lang="en-US" dirty="0">
                <a:latin typeface="Arial Rounded MT Bold" pitchFamily="34" charset="0"/>
              </a:rPr>
              <a:t> yang </a:t>
            </a:r>
            <a:r>
              <a:rPr lang="en-US" dirty="0" err="1">
                <a:latin typeface="Arial Rounded MT Bold" pitchFamily="34" charset="0"/>
              </a:rPr>
              <a:t>dideteksinya</a:t>
            </a:r>
            <a:r>
              <a:rPr lang="en-US" dirty="0">
                <a:latin typeface="Arial Rounded MT Bold" pitchFamily="34" charset="0"/>
              </a:rPr>
              <a:t>. </a:t>
            </a:r>
          </a:p>
          <a:p>
            <a:pPr marL="265113" indent="-265113" algn="just">
              <a:defRPr/>
            </a:pPr>
            <a:endParaRPr lang="en-US" dirty="0">
              <a:latin typeface="Arial Rounded MT Bold" pitchFamily="34" charset="0"/>
            </a:endParaRPr>
          </a:p>
          <a:p>
            <a:pPr marL="265113" indent="-265113" algn="just">
              <a:buFont typeface="Wingdings" pitchFamily="2" charset="2"/>
              <a:buChar char="§"/>
              <a:defRPr/>
            </a:pPr>
            <a:endParaRPr lang="en-US" dirty="0">
              <a:latin typeface="Arial Rounded MT Bold"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428625"/>
            <a:ext cx="8572500" cy="3140075"/>
          </a:xfrm>
          <a:prstGeom prst="rect">
            <a:avLst/>
          </a:prstGeom>
        </p:spPr>
        <p:txBody>
          <a:bodyPr>
            <a:spAutoFit/>
          </a:bodyPr>
          <a:lstStyle/>
          <a:p>
            <a:pPr marL="176213" algn="just">
              <a:defRPr/>
            </a:pPr>
            <a:r>
              <a:rPr lang="en-US" dirty="0">
                <a:latin typeface="Arial Rounded MT Bold" pitchFamily="34" charset="0"/>
              </a:rPr>
              <a:t>4. MACAM-MACAM DETECTOR DAN PEMASANGANNYA</a:t>
            </a:r>
          </a:p>
          <a:p>
            <a:pPr marL="176213" algn="just">
              <a:defRPr/>
            </a:pPr>
            <a:endParaRPr lang="en-US" dirty="0">
              <a:latin typeface="Arial Rounded MT Bold" pitchFamily="34" charset="0"/>
            </a:endParaRPr>
          </a:p>
          <a:p>
            <a:pPr marL="176213" indent="266700" algn="just">
              <a:buFontTx/>
              <a:buAutoNum type="alphaLcPeriod"/>
              <a:defRPr/>
            </a:pPr>
            <a:r>
              <a:rPr lang="en-US" dirty="0" err="1">
                <a:latin typeface="Arial Rounded MT Bold" pitchFamily="34" charset="0"/>
              </a:rPr>
              <a:t>Macam</a:t>
            </a:r>
            <a:r>
              <a:rPr lang="en-US" dirty="0">
                <a:latin typeface="Arial Rounded MT Bold" pitchFamily="34" charset="0"/>
              </a:rPr>
              <a:t>- </a:t>
            </a:r>
            <a:r>
              <a:rPr lang="en-US" dirty="0" err="1">
                <a:latin typeface="Arial Rounded MT Bold" pitchFamily="34" charset="0"/>
              </a:rPr>
              <a:t>macam</a:t>
            </a:r>
            <a:r>
              <a:rPr lang="en-US" dirty="0">
                <a:latin typeface="Arial Rounded MT Bold" pitchFamily="34" charset="0"/>
              </a:rPr>
              <a:t> Detector</a:t>
            </a:r>
          </a:p>
          <a:p>
            <a:pPr marL="176213" indent="266700" algn="just">
              <a:defRPr/>
            </a:pPr>
            <a:r>
              <a:rPr lang="en-US" dirty="0" err="1">
                <a:latin typeface="Arial Rounded MT Bold" pitchFamily="34" charset="0"/>
              </a:rPr>
              <a:t>Dilihat</a:t>
            </a:r>
            <a:r>
              <a:rPr lang="en-US" dirty="0">
                <a:latin typeface="Arial Rounded MT Bold" pitchFamily="34" charset="0"/>
              </a:rPr>
              <a:t> </a:t>
            </a:r>
            <a:r>
              <a:rPr lang="en-US" dirty="0" err="1">
                <a:latin typeface="Arial Rounded MT Bold" pitchFamily="34" charset="0"/>
              </a:rPr>
              <a:t>dari</a:t>
            </a:r>
            <a:r>
              <a:rPr lang="en-US" dirty="0">
                <a:latin typeface="Arial Rounded MT Bold" pitchFamily="34" charset="0"/>
              </a:rPr>
              <a:t> </a:t>
            </a:r>
            <a:r>
              <a:rPr lang="en-US" dirty="0" err="1">
                <a:latin typeface="Arial Rounded MT Bold" pitchFamily="34" charset="0"/>
              </a:rPr>
              <a:t>produk</a:t>
            </a:r>
            <a:r>
              <a:rPr lang="en-US" dirty="0">
                <a:latin typeface="Arial Rounded MT Bold" pitchFamily="34" charset="0"/>
              </a:rPr>
              <a:t> </a:t>
            </a:r>
            <a:r>
              <a:rPr lang="en-US" dirty="0" err="1">
                <a:latin typeface="Arial Rounded MT Bold" pitchFamily="34" charset="0"/>
              </a:rPr>
              <a:t>pembakaran</a:t>
            </a:r>
            <a:r>
              <a:rPr lang="en-US" dirty="0">
                <a:latin typeface="Arial Rounded MT Bold" pitchFamily="34" charset="0"/>
              </a:rPr>
              <a:t> </a:t>
            </a:r>
            <a:r>
              <a:rPr lang="en-US" dirty="0" err="1">
                <a:latin typeface="Arial Rounded MT Bold" pitchFamily="34" charset="0"/>
              </a:rPr>
              <a:t>maka</a:t>
            </a:r>
            <a:r>
              <a:rPr lang="en-US" dirty="0">
                <a:latin typeface="Arial Rounded MT Bold" pitchFamily="34" charset="0"/>
              </a:rPr>
              <a:t> </a:t>
            </a:r>
            <a:r>
              <a:rPr lang="en-US" dirty="0" err="1">
                <a:latin typeface="Arial Rounded MT Bold" pitchFamily="34" charset="0"/>
              </a:rPr>
              <a:t>detctor</a:t>
            </a:r>
            <a:r>
              <a:rPr lang="en-US" dirty="0">
                <a:latin typeface="Arial Rounded MT Bold" pitchFamily="34" charset="0"/>
              </a:rPr>
              <a:t>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bagi</a:t>
            </a:r>
            <a:r>
              <a:rPr lang="en-US" dirty="0">
                <a:latin typeface="Arial Rounded MT Bold" pitchFamily="34" charset="0"/>
              </a:rPr>
              <a:t> </a:t>
            </a:r>
            <a:r>
              <a:rPr lang="en-US" dirty="0" err="1">
                <a:latin typeface="Arial Rounded MT Bold" pitchFamily="34" charset="0"/>
              </a:rPr>
              <a:t>atas</a:t>
            </a:r>
            <a:r>
              <a:rPr lang="en-US" dirty="0">
                <a:latin typeface="Arial Rounded MT Bold" pitchFamily="34" charset="0"/>
              </a:rPr>
              <a:t> 3 </a:t>
            </a:r>
            <a:r>
              <a:rPr lang="en-US" dirty="0" err="1">
                <a:latin typeface="Arial Rounded MT Bold" pitchFamily="34" charset="0"/>
              </a:rPr>
              <a:t>Jenis</a:t>
            </a:r>
            <a:r>
              <a:rPr lang="en-US" dirty="0">
                <a:latin typeface="Arial Rounded MT Bold" pitchFamily="34" charset="0"/>
              </a:rPr>
              <a:t> </a:t>
            </a:r>
            <a:r>
              <a:rPr lang="en-US" dirty="0" err="1">
                <a:latin typeface="Arial Rounded MT Bold" pitchFamily="34" charset="0"/>
              </a:rPr>
              <a:t>yaitu</a:t>
            </a:r>
            <a:r>
              <a:rPr lang="en-US" dirty="0">
                <a:latin typeface="Arial Rounded MT Bold" pitchFamily="34" charset="0"/>
              </a:rPr>
              <a:t> :</a:t>
            </a:r>
          </a:p>
          <a:p>
            <a:pPr marL="442913" algn="just">
              <a:buFont typeface="+mj-lt"/>
              <a:buAutoNum type="arabicParenR"/>
              <a:defRPr/>
            </a:pPr>
            <a:r>
              <a:rPr lang="en-US" dirty="0">
                <a:latin typeface="Arial Rounded MT Bold" pitchFamily="34" charset="0"/>
              </a:rPr>
              <a:t>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 Smoke Detector)</a:t>
            </a:r>
          </a:p>
          <a:p>
            <a:pPr marL="442913" algn="just">
              <a:buFont typeface="+mj-lt"/>
              <a:buAutoNum type="arabicParenR"/>
              <a:defRPr/>
            </a:pPr>
            <a:r>
              <a:rPr lang="en-US" dirty="0">
                <a:latin typeface="Arial Rounded MT Bold" pitchFamily="34" charset="0"/>
              </a:rPr>
              <a:t>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panas</a:t>
            </a:r>
            <a:r>
              <a:rPr lang="en-US" dirty="0">
                <a:latin typeface="Arial Rounded MT Bold" pitchFamily="34" charset="0"/>
              </a:rPr>
              <a:t> ( Heat Detector )</a:t>
            </a:r>
          </a:p>
          <a:p>
            <a:pPr marL="442913" algn="just">
              <a:buFont typeface="+mj-lt"/>
              <a:buAutoNum type="arabicParenR"/>
              <a:defRPr/>
            </a:pPr>
            <a:r>
              <a:rPr lang="en-US" dirty="0">
                <a:latin typeface="Arial Rounded MT Bold" pitchFamily="34" charset="0"/>
              </a:rPr>
              <a:t>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Nyala</a:t>
            </a:r>
            <a:r>
              <a:rPr lang="en-US" dirty="0">
                <a:latin typeface="Arial Rounded MT Bold" pitchFamily="34" charset="0"/>
              </a:rPr>
              <a:t> </a:t>
            </a:r>
            <a:r>
              <a:rPr lang="en-US" dirty="0" err="1">
                <a:latin typeface="Arial Rounded MT Bold" pitchFamily="34" charset="0"/>
              </a:rPr>
              <a:t>api</a:t>
            </a:r>
            <a:r>
              <a:rPr lang="en-US" dirty="0">
                <a:latin typeface="Arial Rounded MT Bold" pitchFamily="34" charset="0"/>
              </a:rPr>
              <a:t> ( Flame Detector )</a:t>
            </a:r>
          </a:p>
          <a:p>
            <a:pPr marL="442913" algn="just">
              <a:defRPr/>
            </a:pPr>
            <a:endParaRPr lang="en-US" dirty="0">
              <a:latin typeface="Arial Rounded MT Bold" pitchFamily="34" charset="0"/>
            </a:endParaRPr>
          </a:p>
          <a:p>
            <a:pPr marL="519113" indent="-342900" algn="just">
              <a:buFontTx/>
              <a:buAutoNum type="arabicPeriod"/>
              <a:defRPr/>
            </a:pP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 Smoke  Detector )</a:t>
            </a:r>
          </a:p>
          <a:p>
            <a:pPr marL="519113" indent="-342900" algn="just">
              <a:defRPr/>
            </a:pPr>
            <a:endParaRPr lang="en-US" dirty="0">
              <a:latin typeface="Arial Rounded MT Bold" pitchFamily="34" charset="0"/>
            </a:endParaRPr>
          </a:p>
          <a:p>
            <a:pPr marL="519113" indent="-342900" algn="just">
              <a:defRPr/>
            </a:pPr>
            <a:r>
              <a:rPr lang="en-US" dirty="0">
                <a:latin typeface="Arial Rounded MT Bold" pitchFamily="34" charset="0"/>
              </a:rPr>
              <a:t>     	</a:t>
            </a:r>
            <a:endParaRPr lang="en-US" b="1" i="1" dirty="0">
              <a:latin typeface="Arial Rounded MT Bold" pitchFamily="34" charset="0"/>
            </a:endParaRPr>
          </a:p>
        </p:txBody>
      </p:sp>
      <p:pic>
        <p:nvPicPr>
          <p:cNvPr id="9219" name="Picture 6" descr="deteksiasap"/>
          <p:cNvPicPr>
            <a:picLocks noChangeAspect="1" noChangeArrowheads="1"/>
          </p:cNvPicPr>
          <p:nvPr/>
        </p:nvPicPr>
        <p:blipFill>
          <a:blip r:embed="rId2"/>
          <a:srcRect/>
          <a:stretch>
            <a:fillRect/>
          </a:stretch>
        </p:blipFill>
        <p:spPr bwMode="auto">
          <a:xfrm>
            <a:off x="1857375" y="3286125"/>
            <a:ext cx="5715000" cy="31432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357188"/>
            <a:ext cx="8072437" cy="6186487"/>
          </a:xfrm>
          <a:prstGeom prst="rect">
            <a:avLst/>
          </a:prstGeom>
        </p:spPr>
        <p:txBody>
          <a:bodyPr>
            <a:spAutoFit/>
          </a:bodyPr>
          <a:lstStyle/>
          <a:p>
            <a:pPr marL="354013" indent="-354013" algn="just">
              <a:defRPr/>
            </a:pPr>
            <a:r>
              <a:rPr lang="en-US" dirty="0">
                <a:latin typeface="Arial Rounded MT Bold" pitchFamily="34" charset="0"/>
              </a:rPr>
              <a:t>	( a )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a:t>
            </a:r>
            <a:r>
              <a:rPr lang="en-US" dirty="0" err="1">
                <a:latin typeface="Arial Rounded MT Bold" pitchFamily="34" charset="0"/>
              </a:rPr>
              <a:t>ionisasi</a:t>
            </a:r>
            <a:r>
              <a:rPr lang="en-US" dirty="0">
                <a:latin typeface="Arial Rounded MT Bold" pitchFamily="34" charset="0"/>
              </a:rPr>
              <a:t> ( </a:t>
            </a:r>
            <a:r>
              <a:rPr lang="en-US" dirty="0" err="1">
                <a:latin typeface="Arial Rounded MT Bold" pitchFamily="34" charset="0"/>
              </a:rPr>
              <a:t>Ionisation</a:t>
            </a:r>
            <a:r>
              <a:rPr lang="en-US" dirty="0">
                <a:latin typeface="Arial Rounded MT Bold" pitchFamily="34" charset="0"/>
              </a:rPr>
              <a:t> Smoke Detector ) </a:t>
            </a:r>
          </a:p>
          <a:p>
            <a:pPr marL="519113" indent="-342900" algn="just">
              <a:defRPr/>
            </a:pPr>
            <a:endParaRPr lang="en-US" dirty="0">
              <a:latin typeface="Arial Rounded MT Bold" pitchFamily="34" charset="0"/>
            </a:endParaRPr>
          </a:p>
          <a:p>
            <a:pPr marL="811213" indent="-635000" algn="just">
              <a:defRPr/>
            </a:pPr>
            <a:r>
              <a:rPr lang="en-US" dirty="0">
                <a:latin typeface="Arial Rounded MT Bold" pitchFamily="34" charset="0"/>
              </a:rPr>
              <a:t>	</a:t>
            </a:r>
            <a:r>
              <a:rPr lang="en-US" dirty="0" err="1">
                <a:latin typeface="Arial Rounded MT Bold" pitchFamily="34" charset="0"/>
              </a:rPr>
              <a:t>Alat</a:t>
            </a:r>
            <a:r>
              <a:rPr lang="en-US" dirty="0">
                <a:latin typeface="Arial Rounded MT Bold" pitchFamily="34" charset="0"/>
              </a:rPr>
              <a:t>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r>
              <a:rPr lang="en-US" dirty="0" err="1">
                <a:latin typeface="Arial Rounded MT Bold" pitchFamily="34" charset="0"/>
              </a:rPr>
              <a:t>memiliki</a:t>
            </a:r>
            <a:r>
              <a:rPr lang="en-US" dirty="0">
                <a:latin typeface="Arial Rounded MT Bold" pitchFamily="34" charset="0"/>
              </a:rPr>
              <a:t> </a:t>
            </a:r>
            <a:r>
              <a:rPr lang="en-US" dirty="0" err="1">
                <a:latin typeface="Arial Rounded MT Bold" pitchFamily="34" charset="0"/>
              </a:rPr>
              <a:t>komponen</a:t>
            </a:r>
            <a:r>
              <a:rPr lang="en-US" dirty="0">
                <a:latin typeface="Arial Rounded MT Bold" pitchFamily="34" charset="0"/>
              </a:rPr>
              <a:t> :</a:t>
            </a:r>
          </a:p>
          <a:p>
            <a:pPr marL="987425" indent="-811213" algn="just">
              <a:defRPr/>
            </a:pPr>
            <a:endParaRPr lang="en-US" dirty="0">
              <a:latin typeface="Arial Rounded MT Bold" pitchFamily="34" charset="0"/>
            </a:endParaRPr>
          </a:p>
          <a:p>
            <a:pPr marL="987425" indent="-176213" algn="just">
              <a:buFont typeface="Wingdings" pitchFamily="2" charset="2"/>
              <a:buChar char="§"/>
              <a:defRPr/>
            </a:pPr>
            <a:r>
              <a:rPr lang="en-US" dirty="0" err="1">
                <a:latin typeface="Arial Rounded MT Bold" pitchFamily="34" charset="0"/>
              </a:rPr>
              <a:t>Ruang</a:t>
            </a:r>
            <a:r>
              <a:rPr lang="en-US" dirty="0">
                <a:latin typeface="Arial Rounded MT Bold" pitchFamily="34" charset="0"/>
              </a:rPr>
              <a:t> </a:t>
            </a:r>
            <a:r>
              <a:rPr lang="en-US" dirty="0" err="1">
                <a:latin typeface="Arial Rounded MT Bold" pitchFamily="34" charset="0"/>
              </a:rPr>
              <a:t>deteksi</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dilengkapi</a:t>
            </a:r>
            <a:r>
              <a:rPr lang="en-US" dirty="0">
                <a:latin typeface="Arial Rounded MT Bold" pitchFamily="34" charset="0"/>
              </a:rPr>
              <a:t> </a:t>
            </a:r>
            <a:r>
              <a:rPr lang="en-US" dirty="0" err="1">
                <a:latin typeface="Arial Rounded MT Bold" pitchFamily="34" charset="0"/>
              </a:rPr>
              <a:t>bahan</a:t>
            </a:r>
            <a:r>
              <a:rPr lang="en-US" dirty="0">
                <a:latin typeface="Arial Rounded MT Bold" pitchFamily="34" charset="0"/>
              </a:rPr>
              <a:t> radio </a:t>
            </a:r>
            <a:r>
              <a:rPr lang="en-US" dirty="0" err="1">
                <a:latin typeface="Arial Rounded MT Bold" pitchFamily="34" charset="0"/>
              </a:rPr>
              <a:t>aktif</a:t>
            </a:r>
            <a:r>
              <a:rPr lang="en-US" dirty="0">
                <a:latin typeface="Arial Rounded MT Bold" pitchFamily="34" charset="0"/>
              </a:rPr>
              <a:t> yang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beri</a:t>
            </a:r>
            <a:r>
              <a:rPr lang="en-US" dirty="0">
                <a:latin typeface="Arial Rounded MT Bold" pitchFamily="34" charset="0"/>
              </a:rPr>
              <a:t> </a:t>
            </a:r>
            <a:r>
              <a:rPr lang="en-US" dirty="0" err="1">
                <a:latin typeface="Arial Rounded MT Bold" pitchFamily="34" charset="0"/>
              </a:rPr>
              <a:t>muatan</a:t>
            </a:r>
            <a:r>
              <a:rPr lang="en-US" dirty="0">
                <a:latin typeface="Arial Rounded MT Bold" pitchFamily="34" charset="0"/>
              </a:rPr>
              <a:t> </a:t>
            </a:r>
            <a:r>
              <a:rPr lang="en-US" dirty="0" err="1">
                <a:latin typeface="Arial Rounded MT Bold" pitchFamily="34" charset="0"/>
              </a:rPr>
              <a:t>listrik</a:t>
            </a:r>
            <a:r>
              <a:rPr lang="en-US" dirty="0">
                <a:latin typeface="Arial Rounded MT Bold" pitchFamily="34" charset="0"/>
              </a:rPr>
              <a:t> </a:t>
            </a:r>
            <a:r>
              <a:rPr lang="en-US" dirty="0" err="1">
                <a:latin typeface="Arial Rounded MT Bold" pitchFamily="34" charset="0"/>
              </a:rPr>
              <a:t>sehingga</a:t>
            </a:r>
            <a:r>
              <a:rPr lang="en-US" dirty="0">
                <a:latin typeface="Arial Rounded MT Bold" pitchFamily="34" charset="0"/>
              </a:rPr>
              <a:t> </a:t>
            </a:r>
            <a:r>
              <a:rPr lang="en-US" dirty="0" err="1">
                <a:latin typeface="Arial Rounded MT Bold" pitchFamily="34" charset="0"/>
              </a:rPr>
              <a:t>memancarkan</a:t>
            </a:r>
            <a:r>
              <a:rPr lang="en-US" dirty="0">
                <a:latin typeface="Arial Rounded MT Bold" pitchFamily="34" charset="0"/>
              </a:rPr>
              <a:t> ion </a:t>
            </a:r>
            <a:r>
              <a:rPr lang="en-US" dirty="0" err="1">
                <a:latin typeface="Arial Rounded MT Bold" pitchFamily="34" charset="0"/>
              </a:rPr>
              <a:t>positif</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t>
            </a:r>
            <a:r>
              <a:rPr lang="en-US" dirty="0" err="1">
                <a:latin typeface="Arial Rounded MT Bold" pitchFamily="34" charset="0"/>
              </a:rPr>
              <a:t>negatif</a:t>
            </a:r>
            <a:r>
              <a:rPr lang="en-US" dirty="0">
                <a:latin typeface="Arial Rounded MT Bold" pitchFamily="34" charset="0"/>
              </a:rPr>
              <a:t> yang </a:t>
            </a:r>
            <a:r>
              <a:rPr lang="en-US" dirty="0" err="1">
                <a:latin typeface="Arial Rounded MT Bold" pitchFamily="34" charset="0"/>
              </a:rPr>
              <a:t>seimbang</a:t>
            </a:r>
            <a:r>
              <a:rPr lang="en-US" dirty="0">
                <a:latin typeface="Arial Rounded MT Bold" pitchFamily="34" charset="0"/>
              </a:rPr>
              <a:t>.</a:t>
            </a:r>
          </a:p>
          <a:p>
            <a:pPr marL="987425" indent="-176213" algn="just">
              <a:buFont typeface="Wingdings" pitchFamily="2" charset="2"/>
              <a:buChar char="§"/>
              <a:tabLst>
                <a:tab pos="900113" algn="l"/>
              </a:tabLst>
              <a:defRPr/>
            </a:pPr>
            <a:r>
              <a:rPr lang="en-US" dirty="0" err="1">
                <a:latin typeface="Arial Rounded MT Bold" pitchFamily="34" charset="0"/>
              </a:rPr>
              <a:t>Rangkaian</a:t>
            </a:r>
            <a:r>
              <a:rPr lang="en-US" dirty="0">
                <a:latin typeface="Arial Rounded MT Bold" pitchFamily="34" charset="0"/>
              </a:rPr>
              <a:t> electronic contact</a:t>
            </a:r>
          </a:p>
          <a:p>
            <a:pPr marL="987425" algn="just">
              <a:buFont typeface="Wingdings" pitchFamily="2" charset="2"/>
              <a:buChar char="§"/>
              <a:defRPr/>
            </a:pPr>
            <a:endParaRPr lang="en-US" dirty="0">
              <a:latin typeface="Arial Rounded MT Bold" pitchFamily="34" charset="0"/>
            </a:endParaRPr>
          </a:p>
          <a:p>
            <a:pPr marL="900113" indent="-88900" algn="just">
              <a:defRPr/>
            </a:pPr>
            <a:r>
              <a:rPr lang="en-US" b="1" i="1" dirty="0">
                <a:latin typeface="Arial Rounded MT Bold" pitchFamily="34" charset="0"/>
              </a:rPr>
              <a:t> </a:t>
            </a:r>
            <a:r>
              <a:rPr lang="en-US" b="1" i="1" dirty="0" err="1">
                <a:latin typeface="Arial Rounded MT Bold" pitchFamily="34" charset="0"/>
              </a:rPr>
              <a:t>Prinsip</a:t>
            </a:r>
            <a:r>
              <a:rPr lang="en-US" b="1" i="1" dirty="0">
                <a:latin typeface="Arial Rounded MT Bold" pitchFamily="34" charset="0"/>
              </a:rPr>
              <a:t> </a:t>
            </a:r>
            <a:r>
              <a:rPr lang="en-US" b="1" i="1" dirty="0" err="1">
                <a:latin typeface="Arial Rounded MT Bold" pitchFamily="34" charset="0"/>
              </a:rPr>
              <a:t>Kerja</a:t>
            </a:r>
            <a:r>
              <a:rPr lang="en-US" b="1" i="1"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r>
              <a:rPr lang="en-US" dirty="0" err="1">
                <a:latin typeface="Arial Rounded MT Bold" pitchFamily="34" charset="0"/>
              </a:rPr>
              <a:t>bila</a:t>
            </a:r>
            <a:r>
              <a:rPr lang="en-US" dirty="0">
                <a:latin typeface="Arial Rounded MT Bold" pitchFamily="34" charset="0"/>
              </a:rPr>
              <a:t> </a:t>
            </a:r>
            <a:r>
              <a:rPr lang="en-US" dirty="0" err="1">
                <a:latin typeface="Arial Rounded MT Bold" pitchFamily="34" charset="0"/>
              </a:rPr>
              <a:t>terjadi</a:t>
            </a:r>
            <a:r>
              <a:rPr lang="en-US" dirty="0">
                <a:latin typeface="Arial Rounded MT Bold" pitchFamily="34" charset="0"/>
              </a:rPr>
              <a:t> </a:t>
            </a:r>
            <a:r>
              <a:rPr lang="en-US" dirty="0" err="1">
                <a:latin typeface="Arial Rounded MT Bold" pitchFamily="34" charset="0"/>
              </a:rPr>
              <a:t>kebakaran</a:t>
            </a:r>
            <a:r>
              <a:rPr lang="en-US" dirty="0">
                <a:latin typeface="Arial Rounded MT Bold" pitchFamily="34" charset="0"/>
              </a:rPr>
              <a:t> yang </a:t>
            </a:r>
            <a:r>
              <a:rPr lang="en-US" dirty="0" err="1">
                <a:latin typeface="Arial Rounded MT Bold" pitchFamily="34" charset="0"/>
              </a:rPr>
              <a:t>kemudian</a:t>
            </a:r>
            <a:r>
              <a:rPr lang="en-US" dirty="0">
                <a:latin typeface="Arial Rounded MT Bold" pitchFamily="34" charset="0"/>
              </a:rPr>
              <a:t> </a:t>
            </a:r>
            <a:r>
              <a:rPr lang="en-US" dirty="0" err="1">
                <a:latin typeface="Arial Rounded MT Bold" pitchFamily="34" charset="0"/>
              </a:rPr>
              <a:t>ada</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a:t>
            </a:r>
            <a:r>
              <a:rPr lang="en-US" dirty="0" err="1">
                <a:latin typeface="Arial Rounded MT Bold" pitchFamily="34" charset="0"/>
              </a:rPr>
              <a:t>memasuki</a:t>
            </a:r>
            <a:r>
              <a:rPr lang="en-US" dirty="0">
                <a:latin typeface="Arial Rounded MT Bold" pitchFamily="34" charset="0"/>
              </a:rPr>
              <a:t> </a:t>
            </a:r>
            <a:r>
              <a:rPr lang="en-US" dirty="0" err="1">
                <a:latin typeface="Arial Rounded MT Bold" pitchFamily="34" charset="0"/>
              </a:rPr>
              <a:t>ruang</a:t>
            </a:r>
            <a:r>
              <a:rPr lang="en-US"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a:t>
            </a:r>
            <a:r>
              <a:rPr lang="en-US" dirty="0" err="1">
                <a:latin typeface="Arial Rounded MT Bold" pitchFamily="34" charset="0"/>
              </a:rPr>
              <a:t>maka</a:t>
            </a:r>
            <a:r>
              <a:rPr lang="en-US" dirty="0">
                <a:latin typeface="Arial Rounded MT Bold" pitchFamily="34" charset="0"/>
              </a:rPr>
              <a:t> </a:t>
            </a:r>
            <a:r>
              <a:rPr lang="en-US" dirty="0" err="1">
                <a:latin typeface="Arial Rounded MT Bold" pitchFamily="34" charset="0"/>
              </a:rPr>
              <a:t>partikel-partikel</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a:t>
            </a:r>
            <a:r>
              <a:rPr lang="en-US" dirty="0" err="1">
                <a:latin typeface="Arial Rounded MT Bold" pitchFamily="34" charset="0"/>
              </a:rPr>
              <a:t>tersebut</a:t>
            </a:r>
            <a:r>
              <a:rPr lang="en-US" dirty="0">
                <a:latin typeface="Arial Rounded MT Bold" pitchFamily="34" charset="0"/>
              </a:rPr>
              <a:t> </a:t>
            </a:r>
            <a:r>
              <a:rPr lang="en-US" dirty="0" err="1">
                <a:latin typeface="Arial Rounded MT Bold" pitchFamily="34" charset="0"/>
              </a:rPr>
              <a:t>mempengaruhi</a:t>
            </a:r>
            <a:r>
              <a:rPr lang="en-US" dirty="0">
                <a:latin typeface="Arial Rounded MT Bold" pitchFamily="34" charset="0"/>
              </a:rPr>
              <a:t> </a:t>
            </a:r>
            <a:r>
              <a:rPr lang="en-US" dirty="0" err="1">
                <a:latin typeface="Arial Rounded MT Bold" pitchFamily="34" charset="0"/>
              </a:rPr>
              <a:t>perubahan</a:t>
            </a:r>
            <a:r>
              <a:rPr lang="en-US" dirty="0">
                <a:latin typeface="Arial Rounded MT Bold" pitchFamily="34" charset="0"/>
              </a:rPr>
              <a:t> ion </a:t>
            </a:r>
            <a:r>
              <a:rPr lang="en-US" dirty="0" err="1">
                <a:latin typeface="Arial Rounded MT Bold" pitchFamily="34" charset="0"/>
              </a:rPr>
              <a:t>di</a:t>
            </a:r>
            <a:r>
              <a:rPr lang="en-US" dirty="0">
                <a:latin typeface="Arial Rounded MT Bold" pitchFamily="34" charset="0"/>
              </a:rPr>
              <a:t> </a:t>
            </a:r>
            <a:r>
              <a:rPr lang="en-US" dirty="0" err="1">
                <a:latin typeface="Arial Rounded MT Bold" pitchFamily="34" charset="0"/>
              </a:rPr>
              <a:t>ruang</a:t>
            </a:r>
            <a:r>
              <a:rPr lang="en-US" dirty="0">
                <a:latin typeface="Arial Rounded MT Bold" pitchFamily="34" charset="0"/>
              </a:rPr>
              <a:t> </a:t>
            </a:r>
            <a:r>
              <a:rPr lang="en-US" dirty="0" err="1">
                <a:latin typeface="Arial Rounded MT Bold" pitchFamily="34" charset="0"/>
              </a:rPr>
              <a:t>deteksi</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perubahan</a:t>
            </a:r>
            <a:r>
              <a:rPr lang="en-US" dirty="0">
                <a:latin typeface="Arial Rounded MT Bold" pitchFamily="34" charset="0"/>
              </a:rPr>
              <a:t> </a:t>
            </a:r>
            <a:r>
              <a:rPr lang="en-US" dirty="0" err="1">
                <a:latin typeface="Arial Rounded MT Bold" pitchFamily="34" charset="0"/>
              </a:rPr>
              <a:t>perbandingan</a:t>
            </a:r>
            <a:r>
              <a:rPr lang="en-US" dirty="0">
                <a:latin typeface="Arial Rounded MT Bold" pitchFamily="34" charset="0"/>
              </a:rPr>
              <a:t> </a:t>
            </a:r>
            <a:r>
              <a:rPr lang="en-US" dirty="0" err="1">
                <a:latin typeface="Arial Rounded MT Bold" pitchFamily="34" charset="0"/>
              </a:rPr>
              <a:t>nilai</a:t>
            </a:r>
            <a:r>
              <a:rPr lang="en-US" dirty="0">
                <a:latin typeface="Arial Rounded MT Bold" pitchFamily="34" charset="0"/>
              </a:rPr>
              <a:t> ion </a:t>
            </a:r>
            <a:r>
              <a:rPr lang="en-US" dirty="0" err="1">
                <a:latin typeface="Arial Rounded MT Bold" pitchFamily="34" charset="0"/>
              </a:rPr>
              <a:t>pada</a:t>
            </a:r>
            <a:r>
              <a:rPr lang="en-US" dirty="0">
                <a:latin typeface="Arial Rounded MT Bold" pitchFamily="34" charset="0"/>
              </a:rPr>
              <a:t> </a:t>
            </a:r>
            <a:r>
              <a:rPr lang="en-US" dirty="0" err="1">
                <a:latin typeface="Arial Rounded MT Bold" pitchFamily="34" charset="0"/>
              </a:rPr>
              <a:t>ruang</a:t>
            </a:r>
            <a:r>
              <a:rPr lang="en-US" dirty="0">
                <a:latin typeface="Arial Rounded MT Bold" pitchFamily="34" charset="0"/>
              </a:rPr>
              <a:t> </a:t>
            </a:r>
            <a:r>
              <a:rPr lang="en-US" dirty="0" err="1">
                <a:latin typeface="Arial Rounded MT Bold" pitchFamily="34" charset="0"/>
              </a:rPr>
              <a:t>deteksi</a:t>
            </a:r>
            <a:r>
              <a:rPr lang="en-US" dirty="0">
                <a:latin typeface="Arial Rounded MT Bold" pitchFamily="34" charset="0"/>
              </a:rPr>
              <a:t> </a:t>
            </a:r>
            <a:r>
              <a:rPr lang="en-US" dirty="0" err="1">
                <a:latin typeface="Arial Rounded MT Bold" pitchFamily="34" charset="0"/>
              </a:rPr>
              <a:t>tersebut</a:t>
            </a:r>
            <a:r>
              <a:rPr lang="en-US" dirty="0">
                <a:latin typeface="Arial Rounded MT Bold" pitchFamily="34" charset="0"/>
              </a:rPr>
              <a:t> </a:t>
            </a:r>
            <a:r>
              <a:rPr lang="en-US" dirty="0" err="1">
                <a:latin typeface="Arial Rounded MT Bold" pitchFamily="34" charset="0"/>
              </a:rPr>
              <a:t>mengakibatkan</a:t>
            </a:r>
            <a:r>
              <a:rPr lang="en-US" dirty="0">
                <a:latin typeface="Arial Rounded MT Bold" pitchFamily="34" charset="0"/>
              </a:rPr>
              <a:t>  </a:t>
            </a:r>
            <a:r>
              <a:rPr lang="en-US" dirty="0" err="1">
                <a:latin typeface="Arial Rounded MT Bold" pitchFamily="34" charset="0"/>
              </a:rPr>
              <a:t>rangkaian</a:t>
            </a:r>
            <a:r>
              <a:rPr lang="en-US" dirty="0">
                <a:latin typeface="Arial Rounded MT Bold" pitchFamily="34" charset="0"/>
              </a:rPr>
              <a:t> electronic contact </a:t>
            </a:r>
            <a:r>
              <a:rPr lang="en-US" dirty="0" err="1">
                <a:latin typeface="Arial Rounded MT Bold" pitchFamily="34" charset="0"/>
              </a:rPr>
              <a:t>menjadi</a:t>
            </a:r>
            <a:r>
              <a:rPr lang="en-US" dirty="0">
                <a:latin typeface="Arial Rounded MT Bold" pitchFamily="34" charset="0"/>
              </a:rPr>
              <a:t> </a:t>
            </a:r>
            <a:r>
              <a:rPr lang="en-US" dirty="0" err="1">
                <a:latin typeface="Arial Rounded MT Bold" pitchFamily="34" charset="0"/>
              </a:rPr>
              <a:t>aktif</a:t>
            </a:r>
            <a:r>
              <a:rPr lang="en-US" dirty="0">
                <a:latin typeface="Arial Rounded MT Bold" pitchFamily="34" charset="0"/>
              </a:rPr>
              <a:t> </a:t>
            </a:r>
            <a:r>
              <a:rPr lang="en-US" dirty="0" err="1">
                <a:latin typeface="Arial Rounded MT Bold" pitchFamily="34" charset="0"/>
              </a:rPr>
              <a:t>dan</a:t>
            </a:r>
            <a:r>
              <a:rPr lang="en-US" dirty="0">
                <a:latin typeface="Arial Rounded MT Bold" pitchFamily="34" charset="0"/>
              </a:rPr>
              <a:t> alarm </a:t>
            </a:r>
            <a:r>
              <a:rPr lang="en-US" dirty="0" err="1">
                <a:latin typeface="Arial Rounded MT Bold" pitchFamily="34" charset="0"/>
              </a:rPr>
              <a:t>berbunyi</a:t>
            </a:r>
            <a:r>
              <a:rPr lang="en-US" dirty="0">
                <a:latin typeface="Arial Rounded MT Bold" pitchFamily="34" charset="0"/>
              </a:rPr>
              <a:t> .</a:t>
            </a:r>
            <a:endParaRPr lang="en-US" b="1" i="1" dirty="0">
              <a:latin typeface="Arial Rounded MT Bold" pitchFamily="34" charset="0"/>
            </a:endParaRPr>
          </a:p>
          <a:p>
            <a:pPr marL="900113" indent="-88900" algn="just">
              <a:defRPr/>
            </a:pPr>
            <a:endParaRPr lang="en-US" b="1" i="1" dirty="0">
              <a:latin typeface="Arial Rounded MT Bold" pitchFamily="34" charset="0"/>
            </a:endParaRPr>
          </a:p>
          <a:p>
            <a:pPr marL="900113" indent="-546100" algn="just">
              <a:defRPr/>
            </a:pPr>
            <a:r>
              <a:rPr lang="en-US" dirty="0">
                <a:latin typeface="Arial Rounded MT Bold" pitchFamily="34" charset="0"/>
              </a:rPr>
              <a:t>( b )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asap</a:t>
            </a:r>
            <a:r>
              <a:rPr lang="en-US" dirty="0">
                <a:latin typeface="Arial Rounded MT Bold" pitchFamily="34" charset="0"/>
              </a:rPr>
              <a:t> </a:t>
            </a:r>
            <a:r>
              <a:rPr lang="en-US" dirty="0" err="1">
                <a:latin typeface="Arial Rounded MT Bold" pitchFamily="34" charset="0"/>
              </a:rPr>
              <a:t>tipe</a:t>
            </a:r>
            <a:r>
              <a:rPr lang="en-US" dirty="0">
                <a:latin typeface="Arial Rounded MT Bold" pitchFamily="34" charset="0"/>
              </a:rPr>
              <a:t> Photo electric </a:t>
            </a:r>
            <a:r>
              <a:rPr lang="en-US" dirty="0" err="1">
                <a:latin typeface="Arial Rounded MT Bold" pitchFamily="34" charset="0"/>
              </a:rPr>
              <a:t>Peka</a:t>
            </a:r>
            <a:r>
              <a:rPr lang="en-US" dirty="0">
                <a:latin typeface="Arial Rounded MT Bold" pitchFamily="34" charset="0"/>
              </a:rPr>
              <a:t> </a:t>
            </a:r>
            <a:r>
              <a:rPr lang="en-US" dirty="0" err="1">
                <a:latin typeface="Arial Rounded MT Bold" pitchFamily="34" charset="0"/>
              </a:rPr>
              <a:t>Cahaya</a:t>
            </a:r>
            <a:endParaRPr lang="en-US" dirty="0">
              <a:latin typeface="Arial Rounded MT Bold" pitchFamily="34" charset="0"/>
            </a:endParaRPr>
          </a:p>
          <a:p>
            <a:pPr marL="900113" indent="-546100" algn="just">
              <a:defRPr/>
            </a:pPr>
            <a:endParaRPr lang="en-US" dirty="0">
              <a:latin typeface="Arial Rounded MT Bold" pitchFamily="34" charset="0"/>
            </a:endParaRPr>
          </a:p>
          <a:p>
            <a:pPr marL="900113" indent="-546100" algn="just">
              <a:defRPr/>
            </a:pPr>
            <a:r>
              <a:rPr lang="en-US" dirty="0">
                <a:latin typeface="Arial Rounded MT Bold" pitchFamily="34" charset="0"/>
              </a:rPr>
              <a:t>	</a:t>
            </a:r>
            <a:r>
              <a:rPr lang="en-US" dirty="0" err="1">
                <a:latin typeface="Arial Rounded MT Bold" pitchFamily="34" charset="0"/>
              </a:rPr>
              <a:t>Alat</a:t>
            </a:r>
            <a:r>
              <a:rPr lang="en-US" dirty="0">
                <a:latin typeface="Arial Rounded MT Bold" pitchFamily="34" charset="0"/>
              </a:rPr>
              <a:t> </a:t>
            </a:r>
            <a:r>
              <a:rPr lang="en-US" dirty="0" err="1">
                <a:latin typeface="Arial Rounded MT Bold" pitchFamily="34" charset="0"/>
              </a:rPr>
              <a:t>pengindera</a:t>
            </a:r>
            <a:r>
              <a:rPr lang="en-US" dirty="0">
                <a:latin typeface="Arial Rounded MT Bold" pitchFamily="34" charset="0"/>
              </a:rPr>
              <a:t> </a:t>
            </a:r>
            <a:r>
              <a:rPr lang="en-US" dirty="0" err="1">
                <a:latin typeface="Arial Rounded MT Bold" pitchFamily="34" charset="0"/>
              </a:rPr>
              <a:t>ini</a:t>
            </a:r>
            <a:r>
              <a:rPr lang="en-US" dirty="0">
                <a:latin typeface="Arial Rounded MT Bold" pitchFamily="34" charset="0"/>
              </a:rPr>
              <a:t> </a:t>
            </a:r>
            <a:r>
              <a:rPr lang="en-US" dirty="0" err="1">
                <a:latin typeface="Arial Rounded MT Bold" pitchFamily="34" charset="0"/>
              </a:rPr>
              <a:t>memiliki</a:t>
            </a:r>
            <a:r>
              <a:rPr lang="en-US" dirty="0">
                <a:latin typeface="Arial Rounded MT Bold" pitchFamily="34" charset="0"/>
              </a:rPr>
              <a:t> </a:t>
            </a:r>
            <a:r>
              <a:rPr lang="en-US" dirty="0" err="1">
                <a:latin typeface="Arial Rounded MT Bold" pitchFamily="34" charset="0"/>
              </a:rPr>
              <a:t>komponen</a:t>
            </a:r>
            <a:r>
              <a:rPr lang="en-US" dirty="0">
                <a:latin typeface="Arial Rounded MT Bold" pitchFamily="34" charset="0"/>
              </a:rPr>
              <a:t> :</a:t>
            </a:r>
          </a:p>
          <a:p>
            <a:pPr marL="900113" indent="-546100" algn="just">
              <a:defRPr/>
            </a:pPr>
            <a:r>
              <a:rPr lang="en-US" dirty="0">
                <a:latin typeface="Arial Rounded MT Bold" pitchFamily="34" charset="0"/>
              </a:rPr>
              <a:t>	</a:t>
            </a:r>
          </a:p>
          <a:p>
            <a:pPr marL="900113" indent="-88900" algn="just">
              <a:buFont typeface="Wingdings" pitchFamily="2" charset="2"/>
              <a:buChar char="§"/>
              <a:defRPr/>
            </a:pPr>
            <a:r>
              <a:rPr lang="en-US" dirty="0">
                <a:latin typeface="Arial Rounded MT Bold" pitchFamily="34" charset="0"/>
              </a:rPr>
              <a:t>  </a:t>
            </a:r>
            <a:r>
              <a:rPr lang="en-US" dirty="0" err="1">
                <a:latin typeface="Arial Rounded MT Bold" pitchFamily="34" charset="0"/>
              </a:rPr>
              <a:t>Ruang</a:t>
            </a:r>
            <a:r>
              <a:rPr lang="en-US" dirty="0">
                <a:latin typeface="Arial Rounded MT Bold" pitchFamily="34" charset="0"/>
              </a:rPr>
              <a:t> </a:t>
            </a:r>
            <a:r>
              <a:rPr lang="en-US" dirty="0" err="1">
                <a:latin typeface="Arial Rounded MT Bold" pitchFamily="34" charset="0"/>
              </a:rPr>
              <a:t>diteksi</a:t>
            </a:r>
            <a:r>
              <a:rPr lang="en-US" dirty="0">
                <a:latin typeface="Arial Rounded MT Bold" pitchFamily="34" charset="0"/>
              </a:rPr>
              <a:t> yang </a:t>
            </a:r>
            <a:r>
              <a:rPr lang="en-US" dirty="0" err="1">
                <a:latin typeface="Arial Rounded MT Bold" pitchFamily="34" charset="0"/>
              </a:rPr>
              <a:t>dilengkapi</a:t>
            </a:r>
            <a:r>
              <a:rPr lang="en-US" dirty="0">
                <a:latin typeface="Arial Rounded MT Bold" pitchFamily="34" charset="0"/>
              </a:rPr>
              <a:t> </a:t>
            </a:r>
            <a:r>
              <a:rPr lang="en-US" dirty="0" err="1">
                <a:latin typeface="Arial Rounded MT Bold" pitchFamily="34" charset="0"/>
              </a:rPr>
              <a:t>dengan</a:t>
            </a:r>
            <a:r>
              <a:rPr lang="en-US" dirty="0">
                <a:latin typeface="Arial Rounded MT Bold" pitchFamily="34" charset="0"/>
              </a:rPr>
              <a:t> </a:t>
            </a:r>
            <a:r>
              <a:rPr lang="en-US" dirty="0" err="1">
                <a:latin typeface="Arial Rounded MT Bold" pitchFamily="34" charset="0"/>
              </a:rPr>
              <a:t>pemancar</a:t>
            </a:r>
            <a:r>
              <a:rPr lang="en-US" dirty="0">
                <a:latin typeface="Arial Rounded MT Bold" pitchFamily="34" charset="0"/>
              </a:rPr>
              <a:t> </a:t>
            </a:r>
            <a:r>
              <a:rPr lang="en-US" dirty="0" err="1">
                <a:latin typeface="Arial Rounded MT Bold" pitchFamily="34" charset="0"/>
              </a:rPr>
              <a:t>cahaya</a:t>
            </a:r>
            <a:r>
              <a:rPr lang="en-US" dirty="0">
                <a:latin typeface="Arial Rounded MT Bold" pitchFamily="34" charset="0"/>
              </a:rPr>
              <a:t> infra </a:t>
            </a:r>
            <a:r>
              <a:rPr lang="en-US" dirty="0" err="1">
                <a:latin typeface="Arial Rounded MT Bold" pitchFamily="34" charset="0"/>
              </a:rPr>
              <a:t>merah</a:t>
            </a:r>
            <a:r>
              <a:rPr lang="en-US" dirty="0">
                <a:latin typeface="Arial Rounded MT Bold" pitchFamily="34" charset="0"/>
              </a:rPr>
              <a:t> ( </a:t>
            </a:r>
            <a:r>
              <a:rPr lang="en-US" dirty="0" err="1">
                <a:latin typeface="Arial Rounded MT Bold" pitchFamily="34" charset="0"/>
              </a:rPr>
              <a:t>lght</a:t>
            </a:r>
            <a:r>
              <a:rPr lang="en-US" dirty="0">
                <a:latin typeface="Arial Rounded MT Bold" pitchFamily="34" charset="0"/>
              </a:rPr>
              <a:t> </a:t>
            </a:r>
            <a:r>
              <a:rPr lang="en-US" dirty="0" err="1">
                <a:latin typeface="Arial Rounded MT Bold" pitchFamily="34" charset="0"/>
              </a:rPr>
              <a:t>emiting</a:t>
            </a:r>
            <a:r>
              <a:rPr lang="en-US" dirty="0">
                <a:latin typeface="Arial Rounded MT Bold" pitchFamily="34" charset="0"/>
              </a:rPr>
              <a:t> diode)</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1452</TotalTime>
  <Words>3139</Words>
  <Application>Microsoft Office PowerPoint</Application>
  <PresentationFormat>On-screen Show (4:3)</PresentationFormat>
  <Paragraphs>972</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ALAT PROTEKSI KEBAKARAN PADA BANGUNAN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INSATALASI PROTEKSI KEBAKARAN PADA BANGUNAN DAN GEDUNG</dc:title>
  <dc:creator>My Computer</dc:creator>
  <cp:lastModifiedBy>SDM</cp:lastModifiedBy>
  <cp:revision>159</cp:revision>
  <dcterms:created xsi:type="dcterms:W3CDTF">2009-11-08T06:52:34Z</dcterms:created>
  <dcterms:modified xsi:type="dcterms:W3CDTF">2013-04-19T01:00:07Z</dcterms:modified>
</cp:coreProperties>
</file>