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640AB-60BB-4E6D-A8A3-279D9EC0C85B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DBA278-1B8E-48B1-884D-BE415ED56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501122" cy="286816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cap="none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TEKNIK PEMADAMAN DAN TEKNIK PENYELAMATAN</a:t>
            </a:r>
            <a:br>
              <a:rPr lang="en-US" sz="6000" cap="none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6000" cap="none" dirty="0" smtClean="0">
                <a:ln w="11430"/>
                <a:solidFill>
                  <a:srgbClr val="00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JIWA PADA BANGUNAN GEDUNG</a:t>
            </a:r>
            <a:endParaRPr lang="en-US" sz="6000" cap="none" dirty="0">
              <a:ln w="11430"/>
              <a:solidFill>
                <a:srgbClr val="00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5357826"/>
            <a:ext cx="8115174" cy="1101248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4400" b="1" dirty="0" smtClean="0"/>
              <a:t>M. </a:t>
            </a:r>
            <a:r>
              <a:rPr lang="en-US" sz="4400" b="1" dirty="0" err="1" smtClean="0"/>
              <a:t>Farid</a:t>
            </a:r>
            <a:endParaRPr lang="en-US" sz="4400" b="1" dirty="0" smtClean="0"/>
          </a:p>
          <a:p>
            <a:pPr algn="r"/>
            <a:r>
              <a:rPr lang="en-US" dirty="0" smtClean="0"/>
              <a:t>Kantor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Kebakaran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Linmas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857256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TEKNIK PENYELAMATAN JIWA PADA BAHAYA KEBAKARAN GEDUNG</a:t>
            </a:r>
            <a:endParaRPr lang="en-US" sz="2800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358246" cy="5286412"/>
          </a:xfrm>
        </p:spPr>
        <p:txBody>
          <a:bodyPr>
            <a:noAutofit/>
          </a:bodyPr>
          <a:lstStyle/>
          <a:p>
            <a:pPr marL="0" indent="722313">
              <a:buNone/>
            </a:pPr>
            <a:r>
              <a:rPr lang="en-US" dirty="0" err="1" smtClean="0">
                <a:latin typeface="Bookman Old Style" pitchFamily="18" charset="0"/>
              </a:rPr>
              <a:t>Dalam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usaha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penyelamatan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jiwa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kebakaran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ada</a:t>
            </a:r>
            <a:r>
              <a:rPr lang="en-US" dirty="0" smtClean="0">
                <a:latin typeface="Bookman Old Style" pitchFamily="18" charset="0"/>
              </a:rPr>
              <a:t> 2 </a:t>
            </a:r>
            <a:r>
              <a:rPr lang="en-US" dirty="0" err="1" smtClean="0">
                <a:latin typeface="Bookman Old Style" pitchFamily="18" charset="0"/>
              </a:rPr>
              <a:t>macam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yaitu</a:t>
            </a:r>
            <a:r>
              <a:rPr lang="en-US" dirty="0" smtClean="0">
                <a:latin typeface="Bookman Old Style" pitchFamily="18" charset="0"/>
              </a:rPr>
              <a:t> :</a:t>
            </a: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Penyelamatan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dari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dalam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endParaRPr lang="en-US" dirty="0" smtClean="0">
              <a:latin typeface="Bookman Old Style" pitchFamily="18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Penyelamatan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dari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luar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marL="0" indent="722313" algn="just">
              <a:buNone/>
            </a:pPr>
            <a:r>
              <a:rPr lang="en-US" dirty="0" err="1" smtClean="0">
                <a:latin typeface="Bookman Old Style" pitchFamily="18" charset="0"/>
              </a:rPr>
              <a:t>Penyelamatan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jiwa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dari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dalam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sangat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tergantung</a:t>
            </a:r>
            <a:r>
              <a:rPr lang="en-US" dirty="0" smtClean="0">
                <a:latin typeface="Bookman Old Style" pitchFamily="18" charset="0"/>
              </a:rPr>
              <a:t>  </a:t>
            </a:r>
            <a:r>
              <a:rPr lang="en-US" dirty="0" err="1" smtClean="0">
                <a:latin typeface="Bookman Old Style" pitchFamily="18" charset="0"/>
              </a:rPr>
              <a:t>pada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sarana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prasarana</a:t>
            </a:r>
            <a:r>
              <a:rPr lang="en-US" dirty="0" smtClean="0">
                <a:latin typeface="Bookman Old Style" pitchFamily="18" charset="0"/>
              </a:rPr>
              <a:t>/ </a:t>
            </a:r>
            <a:r>
              <a:rPr lang="en-US" dirty="0" err="1" smtClean="0">
                <a:latin typeface="Bookman Old Style" pitchFamily="18" charset="0"/>
              </a:rPr>
              <a:t>fasilitas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penyelamatan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pada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kemampuan</a:t>
            </a:r>
            <a:r>
              <a:rPr lang="en-US" dirty="0" smtClean="0">
                <a:latin typeface="Bookman Old Style" pitchFamily="18" charset="0"/>
              </a:rPr>
              <a:t>/ </a:t>
            </a:r>
            <a:r>
              <a:rPr lang="en-US" dirty="0" err="1" smtClean="0">
                <a:latin typeface="Bookman Old Style" pitchFamily="18" charset="0"/>
              </a:rPr>
              <a:t>ketrampilan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tim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penyelamat</a:t>
            </a:r>
            <a:r>
              <a:rPr lang="en-US" dirty="0" smtClean="0">
                <a:latin typeface="Bookman Old Style" pitchFamily="18" charset="0"/>
              </a:rPr>
              <a:t>/</a:t>
            </a:r>
            <a:r>
              <a:rPr lang="en-US" dirty="0" err="1" smtClean="0">
                <a:latin typeface="Bookman Old Style" pitchFamily="18" charset="0"/>
              </a:rPr>
              <a:t>evakuasi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komitmen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kuat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dari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penghuni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gedung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untuk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menjalankan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aturan-prosedur</a:t>
            </a:r>
            <a:r>
              <a:rPr lang="en-US" dirty="0" smtClean="0">
                <a:latin typeface="Bookman Old Style" pitchFamily="18" charset="0"/>
              </a:rPr>
              <a:t> yang </a:t>
            </a:r>
            <a:r>
              <a:rPr lang="en-US" dirty="0" err="1" smtClean="0">
                <a:latin typeface="Bookman Old Style" pitchFamily="18" charset="0"/>
              </a:rPr>
              <a:t>sudah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ditetapkan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0" lvl="0" indent="722313" algn="just">
              <a:buNone/>
            </a:pPr>
            <a:r>
              <a:rPr lang="en-US" sz="2400" dirty="0" err="1" smtClean="0">
                <a:latin typeface="Bookman Old Style" pitchFamily="18" charset="0"/>
              </a:rPr>
              <a:t>Fasilitas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penyelamatan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pada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gedung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meliputi</a:t>
            </a:r>
            <a:r>
              <a:rPr lang="en-US" sz="2400" dirty="0" smtClean="0">
                <a:latin typeface="Bookman Old Style" pitchFamily="18" charset="0"/>
              </a:rPr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Jalur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Evakuasi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disertai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penandaan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jelas</a:t>
            </a:r>
            <a:endParaRPr lang="en-US" sz="24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Penerangan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jalur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evakuasi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dapat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difungsikan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secara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otomatis</a:t>
            </a:r>
            <a:endParaRPr lang="en-US" sz="24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Ketersediaan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udara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bersih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dalam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jalur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evakuasi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dilengkapi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peralatan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untuk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mengatur</a:t>
            </a:r>
            <a:r>
              <a:rPr lang="en-US" sz="2400" dirty="0" smtClean="0">
                <a:latin typeface="Bookman Old Style" pitchFamily="18" charset="0"/>
              </a:rPr>
              <a:t>/</a:t>
            </a:r>
            <a:r>
              <a:rPr lang="en-US" sz="2400" dirty="0" err="1" smtClean="0">
                <a:latin typeface="Bookman Old Style" pitchFamily="18" charset="0"/>
              </a:rPr>
              <a:t>mengarahkan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asap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akibat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kebakaran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Adanya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pintu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darurat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dilengkapi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penandaan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lampu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penerangan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dapat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berfungsi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secara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otomatis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dalam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keadaan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darurat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ookman Old Style" pitchFamily="18" charset="0"/>
              </a:rPr>
              <a:t>Usahakan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daun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pintu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darurat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diberi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warna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berbeda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dengan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pintu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biasa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lainnya</a:t>
            </a:r>
            <a:endParaRPr lang="en-US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457200" lvl="0" indent="-457200">
              <a:buAutoNum type="arabicPeriod" startAt="6"/>
            </a:pPr>
            <a:r>
              <a:rPr lang="en-US" sz="2400" dirty="0" err="1" smtClean="0">
                <a:latin typeface="Bookman Old Style" pitchFamily="18" charset="0"/>
              </a:rPr>
              <a:t>Koridor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untuk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jalur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evakuasi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dibuat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tahan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api</a:t>
            </a:r>
            <a:endParaRPr lang="en-US" sz="2400" dirty="0" smtClean="0">
              <a:latin typeface="Bookman Old Style" pitchFamily="18" charset="0"/>
            </a:endParaRPr>
          </a:p>
          <a:p>
            <a:pPr marL="457200" lvl="0" indent="-457200">
              <a:buAutoNum type="arabicPeriod" startAt="6"/>
            </a:pPr>
            <a:r>
              <a:rPr lang="en-US" sz="2400" dirty="0" err="1" smtClean="0">
                <a:latin typeface="Bookman Old Style" pitchFamily="18" charset="0"/>
              </a:rPr>
              <a:t>Tangga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darurat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disesuaikan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kebutuhan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bagi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penghuni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bangunan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sesuai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aturan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berlaku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lvl="0" indent="-457200">
              <a:buAutoNum type="arabicPeriod" startAt="6"/>
            </a:pPr>
            <a:r>
              <a:rPr lang="en-US" sz="2400" dirty="0" smtClean="0">
                <a:latin typeface="Bookman Old Style" pitchFamily="18" charset="0"/>
              </a:rPr>
              <a:t>Exit discharge </a:t>
            </a:r>
            <a:r>
              <a:rPr lang="en-US" sz="2400" dirty="0" err="1" smtClean="0">
                <a:latin typeface="Bookman Old Style" pitchFamily="18" charset="0"/>
              </a:rPr>
              <a:t>langsung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luar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bangunan</a:t>
            </a:r>
            <a:r>
              <a:rPr lang="en-US" sz="2400" dirty="0" smtClean="0">
                <a:latin typeface="Bookman Old Style" pitchFamily="18" charset="0"/>
              </a:rPr>
              <a:t>/ </a:t>
            </a:r>
            <a:r>
              <a:rPr lang="en-US" sz="2400" dirty="0" err="1" smtClean="0">
                <a:latin typeface="Bookman Old Style" pitchFamily="18" charset="0"/>
              </a:rPr>
              <a:t>ke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halaman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lvl="0" indent="-457200">
              <a:buAutoNum type="arabicPeriod" startAt="6"/>
            </a:pPr>
            <a:r>
              <a:rPr lang="en-US" sz="2400" dirty="0" smtClean="0">
                <a:latin typeface="Bookman Old Style" pitchFamily="18" charset="0"/>
              </a:rPr>
              <a:t>Minimal </a:t>
            </a:r>
            <a:r>
              <a:rPr lang="en-US" sz="2400" dirty="0" err="1" smtClean="0">
                <a:latin typeface="Bookman Old Style" pitchFamily="18" charset="0"/>
              </a:rPr>
              <a:t>ada</a:t>
            </a:r>
            <a:r>
              <a:rPr lang="en-US" sz="2400" dirty="0" smtClean="0">
                <a:latin typeface="Bookman Old Style" pitchFamily="18" charset="0"/>
              </a:rPr>
              <a:t> 2 </a:t>
            </a:r>
            <a:r>
              <a:rPr lang="en-US" sz="2400" dirty="0" err="1" smtClean="0">
                <a:latin typeface="Bookman Old Style" pitchFamily="18" charset="0"/>
              </a:rPr>
              <a:t>jalan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luar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dapat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mengampu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sisi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bangunan</a:t>
            </a:r>
            <a:r>
              <a:rPr lang="en-US" sz="2400" dirty="0" smtClean="0">
                <a:latin typeface="Bookman Old Style" pitchFamily="18" charset="0"/>
              </a:rPr>
              <a:t> yang </a:t>
            </a:r>
            <a:r>
              <a:rPr lang="en-US" sz="2400" dirty="0" err="1" smtClean="0">
                <a:latin typeface="Bookman Old Style" pitchFamily="18" charset="0"/>
              </a:rPr>
              <a:t>berbeda</a:t>
            </a:r>
            <a:r>
              <a:rPr lang="en-US" sz="2400" dirty="0" smtClean="0">
                <a:latin typeface="Bookman Old Style" pitchFamily="18" charset="0"/>
              </a:rPr>
              <a:t>, </a:t>
            </a:r>
            <a:r>
              <a:rPr lang="en-US" sz="2400" dirty="0" err="1" smtClean="0">
                <a:latin typeface="Bookman Old Style" pitchFamily="18" charset="0"/>
              </a:rPr>
              <a:t>adanya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heliped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pada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atas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bangunan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tinggi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sehingga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memungkinkan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untuk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mendaratnya</a:t>
            </a:r>
            <a:r>
              <a:rPr lang="en-US" sz="2400" dirty="0" smtClean="0">
                <a:latin typeface="Bookman Old Style" pitchFamily="18" charset="0"/>
              </a:rPr>
              <a:t> helicopter </a:t>
            </a:r>
            <a:r>
              <a:rPr lang="en-US" sz="2400" dirty="0" err="1" smtClean="0">
                <a:latin typeface="Bookman Old Style" pitchFamily="18" charset="0"/>
              </a:rPr>
              <a:t>penolong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lvl="0" indent="-457200">
              <a:buAutoNum type="arabicPeriod" startAt="6"/>
            </a:pPr>
            <a:r>
              <a:rPr lang="en-US" sz="2400" dirty="0" err="1" smtClean="0">
                <a:latin typeface="Bookman Old Style" pitchFamily="18" charset="0"/>
              </a:rPr>
              <a:t>Adanya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Essembling</a:t>
            </a:r>
            <a:r>
              <a:rPr lang="en-US" sz="2400" dirty="0" smtClean="0">
                <a:latin typeface="Bookman Old Style" pitchFamily="18" charset="0"/>
              </a:rPr>
              <a:t> area/point yang </a:t>
            </a:r>
            <a:r>
              <a:rPr lang="en-US" sz="2400" dirty="0" err="1" smtClean="0">
                <a:latin typeface="Bookman Old Style" pitchFamily="18" charset="0"/>
              </a:rPr>
              <a:t>memadai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aman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terhindar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dari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bahaya</a:t>
            </a:r>
            <a:r>
              <a:rPr lang="en-US" sz="2400" dirty="0" smtClean="0">
                <a:latin typeface="Bookman Old Style" pitchFamily="18" charset="0"/>
              </a:rPr>
              <a:t> primer </a:t>
            </a:r>
            <a:r>
              <a:rPr lang="en-US" sz="2400" dirty="0" err="1" smtClean="0">
                <a:latin typeface="Bookman Old Style" pitchFamily="18" charset="0"/>
              </a:rPr>
              <a:t>dan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sekunder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sebagai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dampak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err="1" smtClean="0">
                <a:latin typeface="Bookman Old Style" pitchFamily="18" charset="0"/>
              </a:rPr>
              <a:t>kebakaran</a:t>
            </a:r>
            <a:r>
              <a:rPr lang="en-US" sz="2400" dirty="0" smtClean="0">
                <a:latin typeface="Bookman Old Style" pitchFamily="18" charset="0"/>
              </a:rPr>
              <a:t>.</a:t>
            </a:r>
          </a:p>
          <a:p>
            <a:pPr marL="457200" lvl="0" indent="-457200">
              <a:buAutoNum type="arabicPeriod" startAt="10"/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0" indent="722313" algn="just">
              <a:buNone/>
            </a:pPr>
            <a:r>
              <a:rPr lang="en-US" sz="2300" dirty="0" err="1" smtClean="0">
                <a:latin typeface="Bookman Old Style" pitchFamily="18" charset="0"/>
              </a:rPr>
              <a:t>Sedangkan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upaya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penyelamatan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dari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luar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gedung</a:t>
            </a:r>
            <a:r>
              <a:rPr lang="en-US" sz="2300" dirty="0" smtClean="0">
                <a:latin typeface="Bookman Old Style" pitchFamily="18" charset="0"/>
              </a:rPr>
              <a:t>/</a:t>
            </a:r>
            <a:r>
              <a:rPr lang="en-US" sz="2300" dirty="0" err="1" smtClean="0">
                <a:latin typeface="Bookman Old Style" pitchFamily="18" charset="0"/>
              </a:rPr>
              <a:t>bangunan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dilakukan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peertolongan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petugas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penyelamat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bantuan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tali-temali</a:t>
            </a:r>
            <a:r>
              <a:rPr lang="en-US" sz="2300" dirty="0" smtClean="0">
                <a:latin typeface="Bookman Old Style" pitchFamily="18" charset="0"/>
              </a:rPr>
              <a:t>,  </a:t>
            </a:r>
            <a:r>
              <a:rPr lang="en-US" sz="2300" dirty="0" err="1" smtClean="0">
                <a:latin typeface="Bookman Old Style" pitchFamily="18" charset="0"/>
              </a:rPr>
              <a:t>sarana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mobil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tangga</a:t>
            </a:r>
            <a:r>
              <a:rPr lang="en-US" sz="2300" dirty="0" smtClean="0">
                <a:latin typeface="Bookman Old Style" pitchFamily="18" charset="0"/>
              </a:rPr>
              <a:t>,  helicopter.</a:t>
            </a:r>
          </a:p>
          <a:p>
            <a:pPr marL="0" indent="722313" algn="just">
              <a:buNone/>
            </a:pPr>
            <a:r>
              <a:rPr lang="en-US" sz="2300" dirty="0" err="1" smtClean="0">
                <a:latin typeface="Bookman Old Style" pitchFamily="18" charset="0"/>
              </a:rPr>
              <a:t>Penyelamatan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bantuan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tali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temali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atau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tangga</a:t>
            </a:r>
            <a:r>
              <a:rPr lang="en-US" sz="2300" dirty="0" smtClean="0">
                <a:latin typeface="Bookman Old Style" pitchFamily="18" charset="0"/>
              </a:rPr>
              <a:t> manual </a:t>
            </a:r>
            <a:r>
              <a:rPr lang="en-US" sz="2300" dirty="0" err="1" smtClean="0">
                <a:latin typeface="Bookman Old Style" pitchFamily="18" charset="0"/>
              </a:rPr>
              <a:t>dapat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dilakukan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untuk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evakuasi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dari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luar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gedung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untuk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memindahkan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korban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dari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atas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bawah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gedung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atau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gedung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sebelahnya</a:t>
            </a:r>
            <a:r>
              <a:rPr lang="en-US" sz="2300" dirty="0" smtClean="0">
                <a:latin typeface="Bookman Old Style" pitchFamily="18" charset="0"/>
              </a:rPr>
              <a:t>. Hal </a:t>
            </a:r>
            <a:r>
              <a:rPr lang="en-US" sz="2300" dirty="0" err="1" smtClean="0">
                <a:latin typeface="Bookman Old Style" pitchFamily="18" charset="0"/>
              </a:rPr>
              <a:t>ini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dilakukan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apabila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penolong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mempunyai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kemampuan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memadai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korban</a:t>
            </a:r>
            <a:r>
              <a:rPr lang="en-US" sz="2300" dirty="0" smtClean="0">
                <a:latin typeface="Bookman Old Style" pitchFamily="18" charset="0"/>
              </a:rPr>
              <a:t>/</a:t>
            </a:r>
            <a:r>
              <a:rPr lang="en-US" sz="2300" dirty="0" err="1" smtClean="0">
                <a:latin typeface="Bookman Old Style" pitchFamily="18" charset="0"/>
              </a:rPr>
              <a:t>orang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diselamatkan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masih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mampu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untuk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diajak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bekerjasama</a:t>
            </a:r>
            <a:r>
              <a:rPr lang="en-US" sz="2300" dirty="0" smtClean="0">
                <a:latin typeface="Bookman Old Style" pitchFamily="18" charset="0"/>
              </a:rPr>
              <a:t>.</a:t>
            </a:r>
          </a:p>
          <a:p>
            <a:pPr marL="0" indent="722313" algn="just">
              <a:buNone/>
            </a:pPr>
            <a:r>
              <a:rPr lang="en-US" sz="2300" dirty="0" err="1" smtClean="0">
                <a:latin typeface="Bookman Old Style" pitchFamily="18" charset="0"/>
              </a:rPr>
              <a:t>Dalam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upaya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penyelamatan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dari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luar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gedung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dibutuhkan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pencermatan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keahlian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petugas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alat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memadai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kepercayaan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antara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korban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penolong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serta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lingkungan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mendukung</a:t>
            </a:r>
            <a:r>
              <a:rPr lang="en-US" sz="2300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29684" cy="609857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Semoga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bermanfaat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bagi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kita</a:t>
            </a:r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semua</a:t>
            </a:r>
            <a:endParaRPr lang="id-ID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d-ID" sz="1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Materi sepenuhnya berasal dari pemateri pelatihan</a:t>
            </a:r>
          </a:p>
          <a:p>
            <a:pPr marL="0" indent="0" algn="ctr">
              <a:buNone/>
            </a:pPr>
            <a:r>
              <a:rPr lang="id-ID" sz="1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Silakan download di psdm.uad.ac.id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58204" cy="1251572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TEKNIK PEMADAMAN DAN PENYELAMATAN JIWA PADA BANGUNAN GEDUNG</a:t>
            </a:r>
            <a:endParaRPr lang="en-US" sz="2800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358246" cy="4857784"/>
          </a:xfrm>
        </p:spPr>
        <p:txBody>
          <a:bodyPr>
            <a:noAutofit/>
          </a:bodyPr>
          <a:lstStyle/>
          <a:p>
            <a:pPr marL="0" indent="722313" algn="just">
              <a:buNone/>
            </a:pPr>
            <a:r>
              <a:rPr lang="en-US" sz="2800" dirty="0" err="1" smtClean="0">
                <a:latin typeface="Bookman Old Style" pitchFamily="18" charset="0"/>
              </a:rPr>
              <a:t>Teknik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pemadaman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tekhnik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penyelamatan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jiwa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pada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sangat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dipengaruhi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kelengkapan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Instalasi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Proteksi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(</a:t>
            </a:r>
            <a:r>
              <a:rPr lang="en-US" sz="2800" dirty="0" err="1" smtClean="0">
                <a:latin typeface="Bookman Old Style" pitchFamily="18" charset="0"/>
              </a:rPr>
              <a:t>Pasif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maupun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Aktif</a:t>
            </a:r>
            <a:r>
              <a:rPr lang="en-US" sz="2800" dirty="0" smtClean="0">
                <a:latin typeface="Bookman Old Style" pitchFamily="18" charset="0"/>
              </a:rPr>
              <a:t>),  </a:t>
            </a:r>
            <a:r>
              <a:rPr lang="en-US" sz="2800" dirty="0" err="1" smtClean="0">
                <a:latin typeface="Bookman Old Style" pitchFamily="18" charset="0"/>
              </a:rPr>
              <a:t>sumber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manusia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penghuni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yang </a:t>
            </a:r>
            <a:r>
              <a:rPr lang="en-US" sz="2800" dirty="0" err="1" smtClean="0">
                <a:latin typeface="Bookman Old Style" pitchFamily="18" charset="0"/>
              </a:rPr>
              <a:t>terlatih</a:t>
            </a:r>
            <a:r>
              <a:rPr lang="en-US" sz="2800" dirty="0" smtClean="0">
                <a:latin typeface="Bookman Old Style" pitchFamily="18" charset="0"/>
              </a:rPr>
              <a:t>, </a:t>
            </a:r>
            <a:r>
              <a:rPr lang="en-US" sz="2800" dirty="0" err="1" smtClean="0">
                <a:latin typeface="Bookman Old Style" pitchFamily="18" charset="0"/>
              </a:rPr>
              <a:t>komitmen</a:t>
            </a:r>
            <a:r>
              <a:rPr lang="en-US" sz="2800" dirty="0" smtClean="0">
                <a:latin typeface="Bookman Old Style" pitchFamily="18" charset="0"/>
              </a:rPr>
              <a:t> yang </a:t>
            </a:r>
            <a:r>
              <a:rPr lang="en-US" sz="2800" dirty="0" err="1" smtClean="0">
                <a:latin typeface="Bookman Old Style" pitchFamily="18" charset="0"/>
              </a:rPr>
              <a:t>kuat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dalam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menerapkan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Manajemen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Penanggulangan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(MPK) </a:t>
            </a:r>
            <a:r>
              <a:rPr lang="en-US" sz="2800" dirty="0" err="1" smtClean="0">
                <a:latin typeface="Bookman Old Style" pitchFamily="18" charset="0"/>
              </a:rPr>
              <a:t>Gedung</a:t>
            </a:r>
            <a:r>
              <a:rPr lang="en-US" sz="2800" dirty="0" smtClean="0">
                <a:latin typeface="Bookman Old Style" pitchFamily="18" charset="0"/>
              </a:rPr>
              <a:t>/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, MPK </a:t>
            </a:r>
            <a:r>
              <a:rPr lang="en-US" sz="2800" dirty="0" err="1" smtClean="0">
                <a:latin typeface="Bookman Old Style" pitchFamily="18" charset="0"/>
              </a:rPr>
              <a:t>Lingkungan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MPK Kota/</a:t>
            </a:r>
            <a:r>
              <a:rPr lang="en-US" sz="2800" dirty="0" err="1" smtClean="0">
                <a:latin typeface="Bookman Old Style" pitchFamily="18" charset="0"/>
              </a:rPr>
              <a:t>Kabupaten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setempat</a:t>
            </a:r>
            <a:r>
              <a:rPr lang="en-US" sz="2800" dirty="0" smtClean="0">
                <a:latin typeface="Bookman Old Style" pitchFamily="18" charset="0"/>
              </a:rPr>
              <a:t> .</a:t>
            </a:r>
          </a:p>
          <a:p>
            <a:pPr>
              <a:buNone/>
            </a:pP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962998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TEKNIK PEMADAMAN KEBAKARAN PADA BANGUNAN GEDUNG</a:t>
            </a:r>
            <a:endParaRPr lang="en-US" sz="2800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429684" cy="5357850"/>
          </a:xfrm>
        </p:spPr>
        <p:txBody>
          <a:bodyPr>
            <a:noAutofit/>
          </a:bodyPr>
          <a:lstStyle/>
          <a:p>
            <a:pPr marL="0" indent="722313" algn="just">
              <a:buNone/>
            </a:pPr>
            <a:r>
              <a:rPr lang="en-US" sz="2800" dirty="0" err="1" smtClean="0">
                <a:latin typeface="Bookman Old Style" pitchFamily="18" charset="0"/>
              </a:rPr>
              <a:t>Instalasi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Proteksi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Gedung</a:t>
            </a:r>
            <a:r>
              <a:rPr lang="en-US" sz="2800" dirty="0" smtClean="0">
                <a:latin typeface="Bookman Old Style" pitchFamily="18" charset="0"/>
              </a:rPr>
              <a:t> yang </a:t>
            </a:r>
            <a:r>
              <a:rPr lang="en-US" sz="2800" dirty="0" err="1" smtClean="0">
                <a:latin typeface="Bookman Old Style" pitchFamily="18" charset="0"/>
              </a:rPr>
              <a:t>perlu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disediakan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untuk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upaya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pencegahan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pemadaman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pada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antara</a:t>
            </a:r>
            <a:r>
              <a:rPr lang="en-US" sz="2800" dirty="0" smtClean="0">
                <a:latin typeface="Bookman Old Style" pitchFamily="18" charset="0"/>
              </a:rPr>
              <a:t> lain :</a:t>
            </a:r>
          </a:p>
          <a:p>
            <a:pPr marL="530225" indent="-530225" algn="just" defTabSz="900113">
              <a:buFont typeface="+mj-lt"/>
              <a:buAutoNum type="arabicPeriod"/>
            </a:pPr>
            <a:r>
              <a:rPr lang="en-US" sz="2800" dirty="0" err="1" smtClean="0">
                <a:latin typeface="Bookman Old Style" pitchFamily="18" charset="0"/>
              </a:rPr>
              <a:t>Sistem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Perlindungan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terhadap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bahaya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meliputi</a:t>
            </a:r>
            <a:r>
              <a:rPr lang="en-US" sz="2800" dirty="0" smtClean="0">
                <a:latin typeface="Bookman Old Style" pitchFamily="18" charset="0"/>
              </a:rPr>
              <a:t> : </a:t>
            </a:r>
          </a:p>
          <a:p>
            <a:pPr marL="1076325" indent="-530225" algn="just" defTabSz="9001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Konstruksi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yang </a:t>
            </a:r>
            <a:r>
              <a:rPr lang="en-US" sz="2800" dirty="0" err="1" smtClean="0">
                <a:latin typeface="Bookman Old Style" pitchFamily="18" charset="0"/>
              </a:rPr>
              <a:t>tahan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api</a:t>
            </a:r>
            <a:r>
              <a:rPr lang="en-US" sz="2800" dirty="0" smtClean="0">
                <a:latin typeface="Bookman Old Style" pitchFamily="18" charset="0"/>
              </a:rPr>
              <a:t>;</a:t>
            </a:r>
          </a:p>
          <a:p>
            <a:pPr marL="1076325" indent="-530225" defTabSz="9001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Pemilihan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bahan</a:t>
            </a:r>
            <a:r>
              <a:rPr lang="en-US" sz="2800" dirty="0" smtClean="0">
                <a:latin typeface="Bookman Old Style" pitchFamily="18" charset="0"/>
              </a:rPr>
              <a:t> yang </a:t>
            </a:r>
            <a:r>
              <a:rPr lang="en-US" sz="2800" dirty="0" err="1" smtClean="0">
                <a:latin typeface="Bookman Old Style" pitchFamily="18" charset="0"/>
              </a:rPr>
              <a:t>dapat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membatasi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menjalarnya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api</a:t>
            </a:r>
            <a:r>
              <a:rPr lang="en-US" sz="2800" dirty="0" smtClean="0">
                <a:latin typeface="Bookman Old Style" pitchFamily="18" charset="0"/>
              </a:rPr>
              <a:t>/ </a:t>
            </a:r>
            <a:r>
              <a:rPr lang="en-US" sz="2800" dirty="0" err="1" smtClean="0">
                <a:latin typeface="Bookman Old Style" pitchFamily="18" charset="0"/>
              </a:rPr>
              <a:t>sistem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kompartemen</a:t>
            </a:r>
            <a:r>
              <a:rPr lang="en-US" sz="2800" dirty="0" smtClean="0">
                <a:latin typeface="Bookman Old Style" pitchFamily="18" charset="0"/>
              </a:rPr>
              <a:t>;</a:t>
            </a:r>
          </a:p>
          <a:p>
            <a:pPr marL="1076325" indent="-530225" defTabSz="9001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Ketahanan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struktur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terhadap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api</a:t>
            </a:r>
            <a:r>
              <a:rPr lang="en-US" sz="2800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0" indent="722313">
              <a:buNone/>
            </a:pPr>
            <a:r>
              <a:rPr lang="en-US" sz="2800" dirty="0" err="1" smtClean="0">
                <a:latin typeface="Bookman Old Style" pitchFamily="18" charset="0"/>
              </a:rPr>
              <a:t>Tujuan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Sistem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Proteksi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Pasif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adalah</a:t>
            </a:r>
            <a:r>
              <a:rPr lang="en-US" sz="2800" dirty="0" smtClean="0">
                <a:latin typeface="Bookman Old Style" pitchFamily="18" charset="0"/>
              </a:rPr>
              <a:t>: </a:t>
            </a:r>
          </a:p>
          <a:p>
            <a:pPr marL="1076325" lvl="0" indent="-3540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Melindungi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bangunan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dari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keruntuhan</a:t>
            </a:r>
            <a:r>
              <a:rPr lang="en-US" sz="2800" dirty="0" smtClean="0">
                <a:latin typeface="Bookman Old Style" pitchFamily="18" charset="0"/>
              </a:rPr>
              <a:t> total/</a:t>
            </a:r>
            <a:r>
              <a:rPr lang="en-US" sz="2800" dirty="0" err="1" smtClean="0">
                <a:latin typeface="Bookman Old Style" pitchFamily="18" charset="0"/>
              </a:rPr>
              <a:t>serentak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akibat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marL="1076325" lvl="0" indent="-3540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Meminimalisir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Intensitas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sehingga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terhindar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dari</a:t>
            </a:r>
            <a:r>
              <a:rPr lang="en-US" sz="2800" dirty="0" smtClean="0">
                <a:latin typeface="Bookman Old Style" pitchFamily="18" charset="0"/>
              </a:rPr>
              <a:t> flash over </a:t>
            </a:r>
            <a:r>
              <a:rPr lang="en-US" sz="2800" dirty="0" err="1" smtClean="0">
                <a:latin typeface="Bookman Old Style" pitchFamily="18" charset="0"/>
              </a:rPr>
              <a:t>dan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pembakaran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penuh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marL="1076325" lvl="0" indent="-3540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Memberi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waktu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bagi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penghuni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untuk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menyelamatan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diri</a:t>
            </a:r>
            <a:r>
              <a:rPr lang="en-US" sz="2800" dirty="0" smtClean="0">
                <a:latin typeface="Bookman Old Style" pitchFamily="18" charset="0"/>
              </a:rPr>
              <a:t>.</a:t>
            </a:r>
          </a:p>
          <a:p>
            <a:pPr marL="1076325" lvl="0" indent="-3540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Melindungi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keselamatan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petugas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pemadam</a:t>
            </a:r>
            <a:endParaRPr lang="en-US" sz="2800" dirty="0" smtClean="0">
              <a:latin typeface="Bookman Old Style" pitchFamily="18" charset="0"/>
            </a:endParaRPr>
          </a:p>
          <a:p>
            <a:pPr marL="1076325" indent="-354013">
              <a:buFont typeface="Wingdings" pitchFamily="2" charset="2"/>
              <a:buChar char="v"/>
            </a:pPr>
            <a:r>
              <a:rPr lang="en-US" sz="2800" dirty="0" err="1" smtClean="0">
                <a:latin typeface="Bookman Old Style" pitchFamily="18" charset="0"/>
              </a:rPr>
              <a:t>Menjamin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fungsi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gedung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sesuai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peruntukannya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429684" cy="5929354"/>
          </a:xfrm>
        </p:spPr>
        <p:txBody>
          <a:bodyPr>
            <a:noAutofit/>
          </a:bodyPr>
          <a:lstStyle/>
          <a:p>
            <a:pPr marL="514350" lvl="0" indent="-514350">
              <a:buAutoNum type="arabicPeriod" startAt="2"/>
            </a:pPr>
            <a:r>
              <a:rPr lang="en-US" sz="2500" dirty="0" err="1" smtClean="0">
                <a:latin typeface="Bookman Old Style" pitchFamily="18" charset="0"/>
              </a:rPr>
              <a:t>Sarana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Pengindraan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baik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otomatis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maupun</a:t>
            </a:r>
            <a:r>
              <a:rPr lang="en-US" sz="2500" dirty="0" smtClean="0">
                <a:latin typeface="Bookman Old Style" pitchFamily="18" charset="0"/>
              </a:rPr>
              <a:t> manual, alarm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, CCTV/</a:t>
            </a:r>
            <a:r>
              <a:rPr lang="en-US" sz="2500" dirty="0" err="1" smtClean="0">
                <a:latin typeface="Bookman Old Style" pitchFamily="18" charset="0"/>
              </a:rPr>
              <a:t>kamera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tersembunyi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514350" lvl="0" indent="-514350">
              <a:buAutoNum type="arabicPeriod" startAt="2"/>
            </a:pPr>
            <a:r>
              <a:rPr lang="en-US" sz="2500" dirty="0" err="1" smtClean="0">
                <a:latin typeface="Bookman Old Style" pitchFamily="18" charset="0"/>
              </a:rPr>
              <a:t>Jaringan</a:t>
            </a:r>
            <a:r>
              <a:rPr lang="en-US" sz="2500" dirty="0" smtClean="0">
                <a:latin typeface="Bookman Old Style" pitchFamily="18" charset="0"/>
              </a:rPr>
              <a:t> hydrant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yang </a:t>
            </a:r>
            <a:r>
              <a:rPr lang="en-US" sz="2500" dirty="0" err="1" smtClean="0">
                <a:latin typeface="Bookman Old Style" pitchFamily="18" charset="0"/>
              </a:rPr>
              <a:t>sesuai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dengan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kebutuhan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perlindungan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bangunan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gedung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penghuni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514350" lvl="0" indent="-514350">
              <a:buAutoNum type="arabicPeriod" startAt="4"/>
            </a:pPr>
            <a:r>
              <a:rPr lang="en-US" sz="2500" dirty="0" smtClean="0">
                <a:latin typeface="Bookman Old Style" pitchFamily="18" charset="0"/>
              </a:rPr>
              <a:t>Fire extinguisher yang </a:t>
            </a:r>
            <a:r>
              <a:rPr lang="en-US" sz="2500" dirty="0" err="1" smtClean="0">
                <a:latin typeface="Bookman Old Style" pitchFamily="18" charset="0"/>
              </a:rPr>
              <a:t>sesuai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dengan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jenis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potensi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 </a:t>
            </a:r>
            <a:r>
              <a:rPr lang="en-US" sz="2500" dirty="0" err="1" smtClean="0">
                <a:latin typeface="Bookman Old Style" pitchFamily="18" charset="0"/>
              </a:rPr>
              <a:t>serta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peruntukan</a:t>
            </a:r>
            <a:r>
              <a:rPr lang="en-US" sz="2500" dirty="0" smtClean="0">
                <a:latin typeface="Bookman Old Style" pitchFamily="18" charset="0"/>
              </a:rPr>
              <a:t>/ </a:t>
            </a:r>
            <a:r>
              <a:rPr lang="en-US" sz="2500" dirty="0" err="1" smtClean="0">
                <a:latin typeface="Bookman Old Style" pitchFamily="18" charset="0"/>
              </a:rPr>
              <a:t>fungsi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ruangan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untuk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mengurangi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kerugian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akibat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penanganan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514350" lvl="0" indent="-514350">
              <a:buAutoNum type="arabicPeriod" startAt="4"/>
            </a:pPr>
            <a:r>
              <a:rPr lang="en-US" sz="2500" dirty="0" err="1" smtClean="0">
                <a:latin typeface="Bookman Old Style" pitchFamily="18" charset="0"/>
              </a:rPr>
              <a:t>Saf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untuk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petugas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dapat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berupa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tangga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, lift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, </a:t>
            </a:r>
            <a:r>
              <a:rPr lang="en-US" sz="2500" dirty="0" err="1" smtClean="0">
                <a:latin typeface="Bookman Old Style" pitchFamily="18" charset="0"/>
              </a:rPr>
              <a:t>siamise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conection</a:t>
            </a:r>
            <a:r>
              <a:rPr lang="en-US" sz="2500" dirty="0" smtClean="0">
                <a:latin typeface="Bookman Old Style" pitchFamily="18" charset="0"/>
              </a:rPr>
              <a:t>, </a:t>
            </a:r>
            <a:r>
              <a:rPr lang="en-US" sz="2500" dirty="0" err="1" smtClean="0">
                <a:latin typeface="Bookman Old Style" pitchFamily="18" charset="0"/>
              </a:rPr>
              <a:t>gambar</a:t>
            </a:r>
            <a:r>
              <a:rPr lang="en-US" sz="2500" dirty="0" smtClean="0">
                <a:latin typeface="Bookman Old Style" pitchFamily="18" charset="0"/>
              </a:rPr>
              <a:t>/ </a:t>
            </a:r>
            <a:r>
              <a:rPr lang="en-US" sz="2500" dirty="0" err="1" smtClean="0">
                <a:latin typeface="Bookman Old Style" pitchFamily="18" charset="0"/>
              </a:rPr>
              <a:t>denah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tata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ruang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dalam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bangunan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masing-masing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lantai</a:t>
            </a:r>
            <a:r>
              <a:rPr lang="en-US" sz="2500" dirty="0" smtClean="0">
                <a:latin typeface="Bookman Old Style" pitchFamily="18" charset="0"/>
              </a:rPr>
              <a:t>/floor </a:t>
            </a:r>
            <a:r>
              <a:rPr lang="en-US" sz="2500" dirty="0" err="1" smtClean="0">
                <a:latin typeface="Bookman Old Style" pitchFamily="18" charset="0"/>
              </a:rPr>
              <a:t>dll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001056" cy="5929354"/>
          </a:xfrm>
        </p:spPr>
        <p:txBody>
          <a:bodyPr>
            <a:noAutofit/>
          </a:bodyPr>
          <a:lstStyle/>
          <a:p>
            <a:pPr marL="457200" lvl="0" indent="-457200">
              <a:buAutoNum type="arabicPeriod" startAt="6"/>
            </a:pPr>
            <a:r>
              <a:rPr lang="en-US" dirty="0" smtClean="0">
                <a:latin typeface="Bookman Old Style" pitchFamily="18" charset="0"/>
              </a:rPr>
              <a:t>Fire </a:t>
            </a:r>
            <a:r>
              <a:rPr lang="en-US" dirty="0" err="1" smtClean="0">
                <a:latin typeface="Bookman Old Style" pitchFamily="18" charset="0"/>
              </a:rPr>
              <a:t>Blangket</a:t>
            </a:r>
            <a:r>
              <a:rPr lang="en-US" dirty="0" smtClean="0">
                <a:latin typeface="Bookman Old Style" pitchFamily="18" charset="0"/>
              </a:rPr>
              <a:t> (</a:t>
            </a:r>
            <a:r>
              <a:rPr lang="en-US" dirty="0" err="1" smtClean="0">
                <a:latin typeface="Bookman Old Style" pitchFamily="18" charset="0"/>
              </a:rPr>
              <a:t>selimut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tahan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api</a:t>
            </a:r>
            <a:r>
              <a:rPr lang="en-US" dirty="0" smtClean="0">
                <a:latin typeface="Bookman Old Style" pitchFamily="18" charset="0"/>
              </a:rPr>
              <a:t>)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sarana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pemadam</a:t>
            </a:r>
            <a:r>
              <a:rPr lang="en-US" dirty="0" smtClean="0">
                <a:latin typeface="Bookman Old Style" pitchFamily="18" charset="0"/>
              </a:rPr>
              <a:t> yang lain.</a:t>
            </a:r>
          </a:p>
          <a:p>
            <a:pPr marL="457200" lvl="0" indent="-457200">
              <a:buAutoNum type="arabicPeriod" startAt="6"/>
            </a:pPr>
            <a:r>
              <a:rPr lang="en-US" dirty="0" err="1" smtClean="0">
                <a:latin typeface="Bookman Old Style" pitchFamily="18" charset="0"/>
              </a:rPr>
              <a:t>Sarana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akses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jalur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mobil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Pemadam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kebakaran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meliputi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menandaan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jalur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akses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masuk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mobil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pemadam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lapisan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perkerasan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parkir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mobil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pemadamm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kemiringan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landasan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derajat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tikungan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jalan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untuk</a:t>
            </a:r>
            <a:r>
              <a:rPr lang="en-US" dirty="0" smtClean="0">
                <a:latin typeface="Bookman Old Style" pitchFamily="18" charset="0"/>
              </a:rPr>
              <a:t> maneuver </a:t>
            </a:r>
            <a:r>
              <a:rPr lang="en-US" dirty="0" err="1" smtClean="0">
                <a:latin typeface="Bookman Old Style" pitchFamily="18" charset="0"/>
              </a:rPr>
              <a:t>mobil</a:t>
            </a:r>
            <a:r>
              <a:rPr lang="en-US" dirty="0" smtClean="0">
                <a:latin typeface="Bookman Old Style" pitchFamily="18" charset="0"/>
              </a:rPr>
              <a:t> PK </a:t>
            </a:r>
            <a:r>
              <a:rPr lang="en-US" dirty="0" err="1" smtClean="0">
                <a:latin typeface="Bookman Old Style" pitchFamily="18" charset="0"/>
              </a:rPr>
              <a:t>dll</a:t>
            </a:r>
            <a:endParaRPr lang="en-US" dirty="0" smtClean="0">
              <a:latin typeface="Bookman Old Style" pitchFamily="18" charset="0"/>
            </a:endParaRPr>
          </a:p>
          <a:p>
            <a:pPr marL="514350" lvl="0" indent="-514350">
              <a:buAutoNum type="arabicPeriod" startAt="7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500066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TEKNIK PEMADAMAN</a:t>
            </a:r>
            <a:endParaRPr lang="en-US" sz="2800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358246" cy="5786478"/>
          </a:xfrm>
        </p:spPr>
        <p:txBody>
          <a:bodyPr>
            <a:noAutofit/>
          </a:bodyPr>
          <a:lstStyle/>
          <a:p>
            <a:pPr marL="0" indent="722313" algn="just">
              <a:buNone/>
            </a:pPr>
            <a:r>
              <a:rPr lang="en-US" sz="2500" dirty="0" err="1" smtClean="0">
                <a:latin typeface="Bookman Old Style" pitchFamily="18" charset="0"/>
              </a:rPr>
              <a:t>Dalam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upaya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dikenal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dengan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istilah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teknik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, </a:t>
            </a:r>
            <a:r>
              <a:rPr lang="en-US" sz="2500" dirty="0" err="1" smtClean="0">
                <a:latin typeface="Bookman Old Style" pitchFamily="18" charset="0"/>
              </a:rPr>
              <a:t>taktik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strategi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0" indent="722313" algn="just">
              <a:buNone/>
            </a:pPr>
            <a:r>
              <a:rPr lang="en-US" sz="2500" dirty="0" err="1" smtClean="0">
                <a:latin typeface="Bookman Old Style" pitchFamily="18" charset="0"/>
              </a:rPr>
              <a:t>Teknik</a:t>
            </a:r>
            <a:r>
              <a:rPr lang="en-US" sz="2500" dirty="0" smtClean="0">
                <a:latin typeface="Bookman Old Style" pitchFamily="18" charset="0"/>
              </a:rPr>
              <a:t>, </a:t>
            </a:r>
            <a:r>
              <a:rPr lang="en-US" sz="2500" dirty="0" err="1" smtClean="0">
                <a:latin typeface="Bookman Old Style" pitchFamily="18" charset="0"/>
              </a:rPr>
              <a:t>taktik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strategi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tersebut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dapat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sebagai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dasar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acuan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bagi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individu</a:t>
            </a:r>
            <a:r>
              <a:rPr lang="en-US" sz="2500" dirty="0" smtClean="0">
                <a:latin typeface="Bookman Old Style" pitchFamily="18" charset="0"/>
              </a:rPr>
              <a:t>,  </a:t>
            </a:r>
            <a:r>
              <a:rPr lang="en-US" sz="2500" dirty="0" err="1" smtClean="0">
                <a:latin typeface="Bookman Old Style" pitchFamily="18" charset="0"/>
              </a:rPr>
              <a:t>kelompok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masyarakat</a:t>
            </a:r>
            <a:r>
              <a:rPr lang="en-US" sz="2500" dirty="0" smtClean="0">
                <a:latin typeface="Bookman Old Style" pitchFamily="18" charset="0"/>
              </a:rPr>
              <a:t>,  </a:t>
            </a:r>
            <a:r>
              <a:rPr lang="en-US" sz="2500" dirty="0" err="1" smtClean="0">
                <a:latin typeface="Bookman Old Style" pitchFamily="18" charset="0"/>
              </a:rPr>
              <a:t>maupun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petugas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</a:t>
            </a:r>
            <a:r>
              <a:rPr lang="en-US" sz="2500" dirty="0" smtClean="0">
                <a:latin typeface="Bookman Old Style" pitchFamily="18" charset="0"/>
              </a:rPr>
              <a:t> yang </a:t>
            </a:r>
            <a:r>
              <a:rPr lang="en-US" sz="2500" dirty="0" err="1" smtClean="0">
                <a:latin typeface="Bookman Old Style" pitchFamily="18" charset="0"/>
              </a:rPr>
              <a:t>berupaya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untuk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menanggulangi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serta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mengurangi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kerugian</a:t>
            </a:r>
            <a:r>
              <a:rPr lang="en-US" sz="2500" dirty="0" smtClean="0">
                <a:latin typeface="Bookman Old Style" pitchFamily="18" charset="0"/>
              </a:rPr>
              <a:t>.</a:t>
            </a:r>
          </a:p>
          <a:p>
            <a:pPr marL="0" indent="722313" algn="just">
              <a:buNone/>
            </a:pPr>
            <a:r>
              <a:rPr lang="en-US" sz="2500" dirty="0" err="1" smtClean="0">
                <a:latin typeface="Bookman Old Style" pitchFamily="18" charset="0"/>
              </a:rPr>
              <a:t>Dengan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menerapkan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teknik</a:t>
            </a:r>
            <a:r>
              <a:rPr lang="en-US" sz="2500" dirty="0" smtClean="0">
                <a:latin typeface="Bookman Old Style" pitchFamily="18" charset="0"/>
              </a:rPr>
              <a:t> yang </a:t>
            </a:r>
            <a:r>
              <a:rPr lang="en-US" sz="2500" dirty="0" err="1" smtClean="0">
                <a:latin typeface="Bookman Old Style" pitchFamily="18" charset="0"/>
              </a:rPr>
              <a:t>tepat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maka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akan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berjalan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efektif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efisien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sehingga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dapat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menekan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angka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kerugian</a:t>
            </a:r>
            <a:r>
              <a:rPr lang="en-US" sz="2500" dirty="0" smtClean="0">
                <a:latin typeface="Bookman Old Style" pitchFamily="18" charset="0"/>
              </a:rPr>
              <a:t> yang </a:t>
            </a:r>
            <a:r>
              <a:rPr lang="en-US" sz="2500" dirty="0" err="1" smtClean="0">
                <a:latin typeface="Bookman Old Style" pitchFamily="18" charset="0"/>
              </a:rPr>
              <a:t>diderita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korban</a:t>
            </a:r>
            <a:r>
              <a:rPr lang="en-US" sz="2500" dirty="0" smtClean="0">
                <a:latin typeface="Bookman Old Style" pitchFamily="18" charset="0"/>
              </a:rPr>
              <a:t>, </a:t>
            </a:r>
            <a:r>
              <a:rPr lang="en-US" sz="2500" dirty="0" err="1" smtClean="0">
                <a:latin typeface="Bookman Old Style" pitchFamily="18" charset="0"/>
              </a:rPr>
              <a:t>lingkungan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sekitar</a:t>
            </a:r>
            <a:r>
              <a:rPr lang="en-US" sz="2500" dirty="0" smtClean="0">
                <a:latin typeface="Bookman Old Style" pitchFamily="18" charset="0"/>
              </a:rPr>
              <a:t>  </a:t>
            </a:r>
            <a:r>
              <a:rPr lang="en-US" sz="2500" dirty="0" err="1" smtClean="0">
                <a:latin typeface="Bookman Old Style" pitchFamily="18" charset="0"/>
              </a:rPr>
              <a:t>maupun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Petugas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Pemadam</a:t>
            </a:r>
            <a:r>
              <a:rPr lang="en-US" sz="2500" dirty="0" smtClean="0">
                <a:latin typeface="Bookman Old Style" pitchFamily="18" charset="0"/>
              </a:rPr>
              <a:t> </a:t>
            </a:r>
            <a:r>
              <a:rPr lang="en-US" sz="2500" dirty="0" err="1" smtClean="0">
                <a:latin typeface="Bookman Old Style" pitchFamily="18" charset="0"/>
              </a:rPr>
              <a:t>Kebakaran</a:t>
            </a:r>
            <a:r>
              <a:rPr lang="en-US" sz="2500" dirty="0" smtClean="0">
                <a:latin typeface="Bookman Old Style" pitchFamily="18" charset="0"/>
              </a:rPr>
              <a:t>.</a:t>
            </a:r>
            <a:endParaRPr lang="en-US" sz="25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722313" lvl="0" indent="0">
              <a:buNone/>
            </a:pPr>
            <a:r>
              <a:rPr lang="en-US" dirty="0" err="1" smtClean="0">
                <a:latin typeface="Bookman Old Style" pitchFamily="18" charset="0"/>
              </a:rPr>
              <a:t>Macam-macam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pemadaman</a:t>
            </a:r>
            <a:r>
              <a:rPr lang="en-US" dirty="0" smtClean="0">
                <a:latin typeface="Bookman Old Style" pitchFamily="18" charset="0"/>
              </a:rPr>
              <a:t> :</a:t>
            </a: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Pendinginan</a:t>
            </a:r>
            <a:r>
              <a:rPr lang="en-US" dirty="0" smtClean="0">
                <a:latin typeface="Bookman Old Style" pitchFamily="18" charset="0"/>
              </a:rPr>
              <a:t>  </a:t>
            </a: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Penyelimutan</a:t>
            </a:r>
            <a:endParaRPr lang="en-US" dirty="0" smtClean="0">
              <a:latin typeface="Bookman Old Style" pitchFamily="18" charset="0"/>
            </a:endParaRP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Urai</a:t>
            </a:r>
            <a:endParaRPr lang="en-US" dirty="0" smtClean="0">
              <a:latin typeface="Bookman Old Style" pitchFamily="18" charset="0"/>
            </a:endParaRP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Pembekuan</a:t>
            </a:r>
            <a:endParaRPr lang="en-US" dirty="0" smtClean="0">
              <a:latin typeface="Bookman Old Style" pitchFamily="18" charset="0"/>
            </a:endParaRP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Pencairan</a:t>
            </a:r>
            <a:endParaRPr lang="en-US" dirty="0" smtClean="0">
              <a:latin typeface="Bookman Old Style" pitchFamily="18" charset="0"/>
            </a:endParaRPr>
          </a:p>
          <a:p>
            <a:pPr marL="354013" lvl="0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Lokalisir</a:t>
            </a:r>
            <a:r>
              <a:rPr lang="en-US" dirty="0" smtClean="0">
                <a:latin typeface="Bookman Old Style" pitchFamily="18" charset="0"/>
              </a:rPr>
              <a:t>/</a:t>
            </a:r>
            <a:r>
              <a:rPr lang="en-US" dirty="0" err="1" smtClean="0">
                <a:latin typeface="Bookman Old Style" pitchFamily="18" charset="0"/>
              </a:rPr>
              <a:t>isolasi</a:t>
            </a:r>
            <a:endParaRPr lang="en-US" dirty="0" smtClean="0">
              <a:latin typeface="Bookman Old Style" pitchFamily="18" charset="0"/>
            </a:endParaRPr>
          </a:p>
          <a:p>
            <a:pPr marL="354013" indent="-354013">
              <a:buFont typeface="+mj-lt"/>
              <a:buAutoNum type="arabicPeriod"/>
            </a:pPr>
            <a:r>
              <a:rPr lang="en-US" dirty="0" err="1" smtClean="0">
                <a:latin typeface="Bookman Old Style" pitchFamily="18" charset="0"/>
              </a:rPr>
              <a:t>Teknik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memutus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rantai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- </a:t>
            </a:r>
            <a:r>
              <a:rPr lang="en-US" dirty="0" err="1" smtClean="0">
                <a:latin typeface="Bookman Old Style" pitchFamily="18" charset="0"/>
              </a:rPr>
              <a:t>unsur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api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15370" cy="428628"/>
          </a:xfrm>
        </p:spPr>
        <p:txBody>
          <a:bodyPr>
            <a:noAutofit/>
          </a:bodyPr>
          <a:lstStyle/>
          <a:p>
            <a:pPr algn="r"/>
            <a:r>
              <a:rPr lang="en-US" sz="2800" i="1" cap="none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Lanjutan</a:t>
            </a:r>
            <a:endParaRPr lang="en-US" sz="2800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358246" cy="5929354"/>
          </a:xfrm>
        </p:spPr>
        <p:txBody>
          <a:bodyPr>
            <a:noAutofit/>
          </a:bodyPr>
          <a:lstStyle/>
          <a:p>
            <a:pPr marL="0" lvl="0" indent="722313" algn="just">
              <a:buNone/>
            </a:pPr>
            <a:r>
              <a:rPr lang="en-US" sz="2300" dirty="0" err="1" smtClean="0">
                <a:latin typeface="Bookman Old Style" pitchFamily="18" charset="0"/>
              </a:rPr>
              <a:t>Semua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teknik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pemadaman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ini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lakukan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secara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perorangan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maupun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kelompok</a:t>
            </a:r>
            <a:r>
              <a:rPr lang="en-US" sz="2300" dirty="0" smtClean="0">
                <a:latin typeface="Bookman Old Style" pitchFamily="18" charset="0"/>
              </a:rPr>
              <a:t>. </a:t>
            </a:r>
            <a:r>
              <a:rPr lang="en-US" sz="2300" dirty="0" err="1" smtClean="0">
                <a:latin typeface="Bookman Old Style" pitchFamily="18" charset="0"/>
              </a:rPr>
              <a:t>Prinsip</a:t>
            </a:r>
            <a:r>
              <a:rPr lang="en-US" sz="2300" dirty="0" smtClean="0">
                <a:latin typeface="Bookman Old Style" pitchFamily="18" charset="0"/>
              </a:rPr>
              <a:t> - </a:t>
            </a:r>
            <a:r>
              <a:rPr lang="en-US" sz="2300" dirty="0" err="1" smtClean="0">
                <a:latin typeface="Bookman Old Style" pitchFamily="18" charset="0"/>
              </a:rPr>
              <a:t>prinsip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dalam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memilih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teknik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pemadaman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mempertimbangkan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hal-hal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sbb</a:t>
            </a:r>
            <a:r>
              <a:rPr lang="en-US" sz="2300" dirty="0" smtClean="0">
                <a:latin typeface="Bookman Old Style" pitchFamily="18" charset="0"/>
              </a:rPr>
              <a:t> 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Perhitungkan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cermat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keselamatan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pribadi</a:t>
            </a:r>
            <a:endParaRPr lang="en-US" sz="23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Pilihlah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praktis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cepat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bisa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digunakan</a:t>
            </a:r>
            <a:endParaRPr lang="en-US" sz="23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Pilihlah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jenis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alat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pemadam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sesuai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klasifikasi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benda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terbakar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tingkat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kebakaran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dll</a:t>
            </a:r>
            <a:endParaRPr lang="en-US" sz="23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Sesuaikan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dengan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tempat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dimana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benda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tersebut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berada</a:t>
            </a:r>
            <a:endParaRPr lang="en-US" sz="2300" dirty="0" smtClean="0">
              <a:latin typeface="Bookman Old Style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Perhitungkan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resiko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akibat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ditimbulkan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dari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pemadaman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tersebut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terhadap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penghuni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ruangan</a:t>
            </a:r>
            <a:r>
              <a:rPr lang="en-US" sz="2300" dirty="0" smtClean="0">
                <a:latin typeface="Bookman Old Style" pitchFamily="18" charset="0"/>
              </a:rPr>
              <a:t>/</a:t>
            </a:r>
            <a:r>
              <a:rPr lang="en-US" sz="2300" dirty="0" err="1" smtClean="0">
                <a:latin typeface="Bookman Old Style" pitchFamily="18" charset="0"/>
              </a:rPr>
              <a:t>lingkungan</a:t>
            </a:r>
            <a:r>
              <a:rPr lang="en-US" sz="2300" dirty="0" smtClean="0">
                <a:latin typeface="Bookman Old Style" pitchFamily="18" charset="0"/>
              </a:rPr>
              <a:t>, </a:t>
            </a:r>
            <a:r>
              <a:rPr lang="en-US" sz="2300" dirty="0" err="1" smtClean="0">
                <a:latin typeface="Bookman Old Style" pitchFamily="18" charset="0"/>
              </a:rPr>
              <a:t>masyarakat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sekitar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dll</a:t>
            </a:r>
            <a:endParaRPr lang="en-US" sz="2300" dirty="0" smtClean="0">
              <a:latin typeface="Bookman Old Style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 smtClean="0">
                <a:latin typeface="Bookman Old Style" pitchFamily="18" charset="0"/>
              </a:rPr>
              <a:t>Usahakan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jangan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sampai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menambah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kerugian</a:t>
            </a:r>
            <a:r>
              <a:rPr lang="en-US" sz="2300" dirty="0" smtClean="0">
                <a:latin typeface="Bookman Old Style" pitchFamily="18" charset="0"/>
              </a:rPr>
              <a:t>/ </a:t>
            </a:r>
            <a:r>
              <a:rPr lang="en-US" sz="2300" dirty="0" err="1" smtClean="0">
                <a:latin typeface="Bookman Old Style" pitchFamily="18" charset="0"/>
              </a:rPr>
              <a:t>kerusakan</a:t>
            </a:r>
            <a:r>
              <a:rPr lang="en-US" sz="2300" dirty="0" smtClean="0">
                <a:latin typeface="Bookman Old Style" pitchFamily="18" charset="0"/>
              </a:rPr>
              <a:t> yang </a:t>
            </a:r>
            <a:r>
              <a:rPr lang="en-US" sz="2300" dirty="0" err="1" smtClean="0">
                <a:latin typeface="Bookman Old Style" pitchFamily="18" charset="0"/>
              </a:rPr>
              <a:t>tidak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perlu</a:t>
            </a:r>
            <a:r>
              <a:rPr lang="en-US" sz="2300" dirty="0" smtClean="0">
                <a:latin typeface="Bookman Old Style" pitchFamily="18" charset="0"/>
              </a:rPr>
              <a:t> </a:t>
            </a:r>
            <a:r>
              <a:rPr lang="en-US" sz="2300" dirty="0" err="1" smtClean="0">
                <a:latin typeface="Bookman Old Style" pitchFamily="18" charset="0"/>
              </a:rPr>
              <a:t>dilakukan</a:t>
            </a:r>
            <a:r>
              <a:rPr lang="en-US" sz="2300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796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TEKNIK PEMADAMAN DAN TEKNIK PENYELAMATAN JIWA PADA BANGUNAN GEDUNG</vt:lpstr>
      <vt:lpstr>TEKNIK PEMADAMAN DAN PENYELAMATAN JIWA PADA BANGUNAN GEDUNG</vt:lpstr>
      <vt:lpstr>TEKNIK PEMADAMAN KEBAKARAN PADA BANGUNAN GEDUNG</vt:lpstr>
      <vt:lpstr>Lanjutan</vt:lpstr>
      <vt:lpstr>Lanjutan</vt:lpstr>
      <vt:lpstr>Lanjutan</vt:lpstr>
      <vt:lpstr>TEKNIK PEMADAMAN</vt:lpstr>
      <vt:lpstr>Lanjutan</vt:lpstr>
      <vt:lpstr>Lanjutan</vt:lpstr>
      <vt:lpstr>TEKNIK PENYELAMATAN JIWA PADA BAHAYA KEBAKARAN GEDUNG</vt:lpstr>
      <vt:lpstr>Lanjutan</vt:lpstr>
      <vt:lpstr>Lanjutan</vt:lpstr>
      <vt:lpstr>Lanjutan</vt:lpstr>
      <vt:lpstr>PowerPoint Presentation</vt:lpstr>
    </vt:vector>
  </TitlesOfParts>
  <Company>WORKSTATION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PEMADAMAN DAN TEKNIK PENYELAMATAN JIWA PADA BANGUNAN GEDUNG</dc:title>
  <dc:creator>USER</dc:creator>
  <cp:lastModifiedBy>SDM</cp:lastModifiedBy>
  <cp:revision>13</cp:revision>
  <dcterms:created xsi:type="dcterms:W3CDTF">2012-06-11T07:13:25Z</dcterms:created>
  <dcterms:modified xsi:type="dcterms:W3CDTF">2013-04-19T00:39:02Z</dcterms:modified>
</cp:coreProperties>
</file>